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080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8779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3478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177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2876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7575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274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6973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167271" marR="0" indent="-408071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3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s://npm.taobao.org/mirrors/selenium" TargetMode="External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appium/appium/blob/51285550eadb907e5cf90931a0c72ec7bc4a004d/docs/en/advanced-concepts/grid.md" TargetMode="External"/><Relationship Id="rId3" Type="http://schemas.openxmlformats.org/officeDocument/2006/relationships/hyperlink" Target="http://localhost:4444/grid/consol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700"/>
            </a:lvl1pPr>
          </a:lstStyle>
          <a:p>
            <a:pPr/>
            <a:r>
              <a:t>Appium Grid Practice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———-Young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nodeconfig.json 简介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25000"/>
              <a:buChar char="•"/>
            </a:lvl1pPr>
          </a:lstStyle>
          <a:p>
            <a:pPr/>
            <a:r>
              <a:t>在 node 的配置文件里，你需要定义 "browserName"，"version" 和 "platform"。 基于这些参数，selenium grid 会将你的测试定向到正确的设备上去。你还需要配置你的 host 详细信息和 selenium grid 的详细信息。你可以在 这里 找到详细的参数列表和描述信息。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confignode.json例子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</a:pPr>
          </a:p>
        </p:txBody>
      </p:sp>
      <p:pic>
        <p:nvPicPr>
          <p:cNvPr id="154" name="22B9BB63-1B74-4E44-A5B5-A079A4767D5D-filtere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143" y="2832100"/>
            <a:ext cx="8012638" cy="581645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可以通过nodeconfig.json绑定devices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怎么使用grid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String </a:t>
            </a:r>
            <a:r>
              <a:rPr>
                <a:solidFill>
                  <a:srgbClr val="7E504F"/>
                </a:solidFill>
              </a:rPr>
              <a:t>url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"http://localhost:4444/wd/hub"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SzTx/>
              <a:buNone/>
              <a:defRPr sz="19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326CC"/>
                </a:solidFill>
              </a:rPr>
              <a:t>driver</a:t>
            </a:r>
            <a:r>
              <a:t>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AndroidDriver&lt;MobileElement&gt;(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URL(</a:t>
            </a:r>
            <a:r>
              <a:rPr>
                <a:solidFill>
                  <a:srgbClr val="7E504F"/>
                </a:solidFill>
              </a:rPr>
              <a:t>url</a:t>
            </a:r>
            <a:r>
              <a:t>), </a:t>
            </a:r>
            <a:r>
              <a:rPr>
                <a:solidFill>
                  <a:srgbClr val="7E504F"/>
                </a:solidFill>
              </a:rPr>
              <a:t>capabilities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5000"/>
              <a:buChar char="•"/>
            </a:pPr>
            <a:r>
              <a:t>存在问题</a:t>
            </a:r>
          </a:p>
          <a:p>
            <a:pPr marL="0" indent="0">
              <a:buSzTx/>
              <a:buNone/>
            </a:pPr>
            <a:r>
              <a:t>无法实现iOS 并发测试，因为instrument不支持多开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  <p:sp>
        <p:nvSpPr>
          <p:cNvPr id="168" name="Shape 16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–Young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Selenium Grid 简介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1270000" y="2819400"/>
            <a:ext cx="10464800" cy="2948434"/>
          </a:xfrm>
          <a:prstGeom prst="rect">
            <a:avLst/>
          </a:prstGeom>
        </p:spPr>
        <p:txBody>
          <a:bodyPr/>
          <a:lstStyle/>
          <a:p>
            <a:pPr marL="324231" indent="-324231" defTabSz="403097">
              <a:spcBef>
                <a:spcPts val="2000"/>
              </a:spcBef>
              <a:buBlip>
                <a:blip r:embed="rId2"/>
              </a:buBlip>
              <a:defRPr sz="1725"/>
            </a:pPr>
            <a:r>
              <a:t>首先介绍一下grid ，selenium grid 是一种执行测试用例时使用的包含不同平台（windows、Linux、Android）的框架，并且这些平台是由一个中心点控制，这个中心点称之为HUB，而那些不同的平台称之NODE</a:t>
            </a:r>
          </a:p>
          <a:p>
            <a:pPr marL="324231" indent="-324231" defTabSz="403097">
              <a:spcBef>
                <a:spcPts val="2000"/>
              </a:spcBef>
              <a:buBlip>
                <a:blip r:embed="rId2"/>
              </a:buBlip>
              <a:defRPr sz="1725"/>
            </a:pPr>
            <a:r>
              <a:t>其结构如下：</a:t>
            </a:r>
          </a:p>
          <a:p>
            <a:pPr marL="324231" indent="-324231" defTabSz="403097">
              <a:spcBef>
                <a:spcPts val="2000"/>
              </a:spcBef>
              <a:buBlip>
                <a:blip r:embed="rId2"/>
              </a:buBlip>
              <a:defRPr sz="1725"/>
            </a:pPr>
          </a:p>
        </p:txBody>
      </p:sp>
      <p:grpSp>
        <p:nvGrpSpPr>
          <p:cNvPr id="126" name="Group 126"/>
          <p:cNvGrpSpPr/>
          <p:nvPr/>
        </p:nvGrpSpPr>
        <p:grpSpPr>
          <a:xfrm>
            <a:off x="1443170" y="4525915"/>
            <a:ext cx="10769601" cy="4711701"/>
            <a:chOff x="0" y="0"/>
            <a:chExt cx="10769600" cy="4711700"/>
          </a:xfrm>
        </p:grpSpPr>
        <p:pic>
          <p:nvPicPr>
            <p:cNvPr id="125" name="092309482694315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10515600" cy="4381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769600" cy="4711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为什么要采用grid？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case 比较多，需要并行跑</a:t>
            </a:r>
          </a:p>
          <a:p>
            <a:pPr>
              <a:buBlip>
                <a:blip r:embed="rId2"/>
              </a:buBlip>
            </a:pPr>
            <a:r>
              <a:t>需要远程跑</a:t>
            </a:r>
          </a:p>
          <a:p>
            <a:pPr>
              <a:buBlip>
                <a:blip r:embed="rId2"/>
              </a:buBlip>
            </a:pPr>
            <a:r>
              <a:t>需要case在不同平台跑</a:t>
            </a:r>
          </a:p>
          <a:p>
            <a:pPr>
              <a:buBlip>
                <a:blip r:embed="rId2"/>
              </a:buBlip>
            </a:pPr>
            <a:r>
              <a:t>需要支持不同的设备或浏览器</a:t>
            </a:r>
          </a:p>
          <a:p>
            <a:pPr>
              <a:buBlip>
                <a:blip r:embed="rId2"/>
              </a:buBlip>
            </a:pPr>
            <a:r>
              <a:t>实现分布式测试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Appium怎么使用Grid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启动hub</a:t>
            </a:r>
          </a:p>
          <a:p>
            <a:pPr>
              <a:buBlip>
                <a:blip r:embed="rId2"/>
              </a:buBlip>
            </a:pPr>
            <a:r>
              <a:t>启动appium server</a:t>
            </a:r>
          </a:p>
          <a:p>
            <a:pPr>
              <a:buBlip>
                <a:blip r:embed="rId2"/>
              </a:buBlip>
            </a:pPr>
            <a:r>
              <a:t>testng多线程跑case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抛一个问题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iOS一台电脑跑并行多个设备？How to？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启动grid hub（一）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084" indent="-257084" defTabSz="368045">
              <a:spcBef>
                <a:spcPts val="1800"/>
              </a:spcBef>
              <a:buBlip>
                <a:blip r:embed="rId2"/>
              </a:buBlip>
              <a:defRPr sz="2079"/>
            </a:pPr>
            <a:r>
              <a:t>首先配置jdk</a:t>
            </a:r>
          </a:p>
          <a:p>
            <a:pPr marL="257084" indent="-257084" defTabSz="368045">
              <a:spcBef>
                <a:spcPts val="1800"/>
              </a:spcBef>
              <a:buBlip>
                <a:blip r:embed="rId2"/>
              </a:buBlip>
              <a:defRPr sz="2079"/>
            </a:pPr>
            <a:r>
              <a:t>去selenium官网或 </a:t>
            </a:r>
            <a:r>
              <a:rPr u="sng">
                <a:hlinkClick r:id="rId3" invalidUrl="" action="" tgtFrame="" tooltip="" history="1" highlightClick="0" endSnd="0"/>
              </a:rPr>
              <a:t>https://npm.taobao.org/mirrors/selenium</a:t>
            </a:r>
            <a:r>
              <a:t> 下载selenium standalone server 的jar</a:t>
            </a:r>
          </a:p>
          <a:p>
            <a:pPr marL="257084" indent="-257084" defTabSz="368045">
              <a:spcBef>
                <a:spcPts val="1800"/>
              </a:spcBef>
              <a:buBlip>
                <a:blip r:embed="rId2"/>
              </a:buBlip>
              <a:defRPr sz="2079"/>
            </a:pPr>
            <a:r>
              <a:t>启动hub 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2079"/>
            </a:pPr>
            <a:r>
              <a:rPr>
                <a:solidFill>
                  <a:schemeClr val="accent5"/>
                </a:solidFill>
              </a:rPr>
              <a:t>Usage: java -jar selenium-server.jar [-interactive] [options]</a:t>
            </a:r>
            <a:endParaRPr>
              <a:solidFill>
                <a:schemeClr val="accent5"/>
              </a:solidFill>
            </a:endParaRPr>
          </a:p>
          <a:p>
            <a:pPr marL="257084" indent="-257084" defTabSz="368045">
              <a:spcBef>
                <a:spcPts val="1800"/>
              </a:spcBef>
              <a:buBlip>
                <a:blip r:embed="rId4"/>
              </a:buBlip>
              <a:defRPr sz="2079"/>
            </a:pPr>
            <a:r>
              <a:t>使用默认启动 </a:t>
            </a:r>
            <a:r>
              <a:t>java -jar selenium-server-standalone-2.53.1.jar -role hub 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1764"/>
            </a:pPr>
            <a:r>
              <a:t>     其默认监听端口4444，默认IP localhost  如果要修改，只需要加-port 参数和-Hubhost  </a:t>
            </a:r>
          </a:p>
          <a:p>
            <a:pPr marL="296036" indent="-296036" defTabSz="368045">
              <a:spcBef>
                <a:spcPts val="1800"/>
              </a:spcBef>
              <a:buBlip>
                <a:blip r:embed="rId4"/>
              </a:buBlip>
              <a:defRPr sz="2079"/>
            </a:pPr>
            <a:r>
              <a:t>使用自定义端口和ip</a:t>
            </a:r>
          </a:p>
          <a:p>
            <a:pPr marL="0" indent="0" defTabSz="368045">
              <a:spcBef>
                <a:spcPts val="1800"/>
              </a:spcBef>
              <a:buSzTx/>
              <a:buNone/>
              <a:defRPr sz="2079"/>
            </a:pPr>
            <a:r>
              <a:t> java -jar selenium-server-standalone-2.53.1.jar -role hub  -port 1235 -Hubhost 192.168.1.23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启动grid hub（二）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0624">
              <a:spcBef>
                <a:spcPts val="2100"/>
              </a:spcBef>
              <a:buSzTx/>
              <a:buNone/>
              <a:defRPr sz="2376"/>
            </a:pPr>
            <a:r>
              <a:t>grid参数简介</a:t>
            </a:r>
          </a:p>
          <a:p>
            <a:pPr marL="293811" indent="-293811" defTabSz="420624">
              <a:spcBef>
                <a:spcPts val="2100"/>
              </a:spcBef>
              <a:buSzPct val="125000"/>
              <a:buChar char="•"/>
              <a:defRPr sz="2376"/>
            </a:pPr>
            <a:r>
              <a:t> －role 设置grid角色，有两种 hub 和node</a:t>
            </a:r>
          </a:p>
          <a:p>
            <a:pPr marL="293811" indent="-293811" defTabSz="420624">
              <a:spcBef>
                <a:spcPts val="2100"/>
              </a:spcBef>
              <a:buSzPct val="125000"/>
              <a:buChar char="•"/>
              <a:defRPr sz="2376"/>
            </a:pPr>
            <a:r>
              <a:t>-timeout 30 默认300，当没有收到node 交互的超时时间，超过会自动释放node的register。specify -timeout 0 and the hub will never release the node.</a:t>
            </a:r>
          </a:p>
          <a:p>
            <a:pPr marL="293811" indent="-293811" defTabSz="420624">
              <a:spcBef>
                <a:spcPts val="2100"/>
              </a:spcBef>
              <a:buSzPct val="125000"/>
              <a:buChar char="•"/>
              <a:defRPr sz="2376"/>
            </a:pPr>
            <a:r>
              <a:t>-maxSession 5 (5 is default) The maximum number of browsers that can run in parallel on the node. </a:t>
            </a:r>
          </a:p>
          <a:p>
            <a:pPr marL="293811" indent="-293811" defTabSz="420624">
              <a:spcBef>
                <a:spcPts val="2100"/>
              </a:spcBef>
              <a:buSzPct val="125000"/>
              <a:buChar char="•"/>
              <a:defRPr sz="2376"/>
            </a:pPr>
            <a:r>
              <a:t> -debug: puts you into debug mode, with more trace information and</a:t>
            </a:r>
          </a:p>
          <a:p>
            <a:pPr marL="0" indent="0" defTabSz="420624">
              <a:spcBef>
                <a:spcPts val="2100"/>
              </a:spcBef>
              <a:buSzTx/>
              <a:buNone/>
              <a:defRPr sz="2376"/>
            </a:pPr>
            <a:r>
              <a:t>    diagnostics on the console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启动appium as node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54990">
              <a:spcBef>
                <a:spcPts val="2800"/>
              </a:spcBef>
              <a:buSzTx/>
              <a:buNone/>
              <a:defRPr sz="3135"/>
            </a:pPr>
            <a:r>
              <a:t>配置安装appium</a:t>
            </a:r>
          </a:p>
          <a:p>
            <a:pPr marL="387667" indent="-387667" defTabSz="554990">
              <a:spcBef>
                <a:spcPts val="2800"/>
              </a:spcBef>
              <a:buSzPct val="125000"/>
              <a:buChar char="•"/>
              <a:defRPr sz="3135"/>
            </a:pPr>
            <a:r>
              <a:t>安装xcode ／android sdk</a:t>
            </a:r>
          </a:p>
          <a:p>
            <a:pPr marL="387667" indent="-387667" defTabSz="554990">
              <a:spcBef>
                <a:spcPts val="2800"/>
              </a:spcBef>
              <a:buSzPct val="125000"/>
              <a:buChar char="•"/>
              <a:defRPr sz="3135"/>
            </a:pPr>
            <a:r>
              <a:t>安装jdk</a:t>
            </a:r>
          </a:p>
          <a:p>
            <a:pPr marL="387667" indent="-387667" defTabSz="554990">
              <a:spcBef>
                <a:spcPts val="2800"/>
              </a:spcBef>
              <a:buSzPct val="125000"/>
              <a:buChar char="•"/>
              <a:defRPr sz="3135"/>
            </a:pPr>
            <a:r>
              <a:t>安装nodejs</a:t>
            </a:r>
          </a:p>
          <a:p>
            <a:pPr marL="387667" indent="-387667" defTabSz="554990">
              <a:spcBef>
                <a:spcPts val="2800"/>
              </a:spcBef>
              <a:buSzPct val="125000"/>
              <a:buChar char="•"/>
              <a:defRPr sz="3135"/>
            </a:pPr>
            <a:r>
              <a:t>sudo npm －g install appium</a:t>
            </a:r>
          </a:p>
          <a:p>
            <a:pPr marL="387667" indent="-387667" defTabSz="554990">
              <a:spcBef>
                <a:spcPts val="2800"/>
              </a:spcBef>
              <a:buSzPct val="125000"/>
              <a:buChar char="•"/>
              <a:defRPr sz="3135"/>
            </a:pPr>
            <a:r>
              <a:t>appium -v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sz="5500"/>
            </a:lvl1pPr>
          </a:lstStyle>
          <a:p>
            <a:pPr/>
            <a:r>
              <a:t>appium 使用grid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874" indent="-195874" defTabSz="280415">
              <a:spcBef>
                <a:spcPts val="1400"/>
              </a:spcBef>
              <a:buSzPct val="125000"/>
              <a:buChar char="•"/>
              <a:defRPr sz="1583"/>
            </a:pPr>
            <a:r>
              <a:t>首先启动grid hub</a:t>
            </a:r>
          </a:p>
          <a:p>
            <a:pPr marL="195874" indent="-195874" defTabSz="280415">
              <a:spcBef>
                <a:spcPts val="1400"/>
              </a:spcBef>
              <a:buSzPct val="125000"/>
              <a:buChar char="•"/>
              <a:defRPr sz="1583"/>
            </a:pPr>
            <a:r>
              <a:t>appium作为node启动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t>     appium   --nodeconfig nodeconfig.json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t>这里就需要nodeconfig文件，在这里获取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rPr u="sng">
                <a:hlinkClick r:id="rId2" invalidUrl="" action="" tgtFrame="" tooltip="" history="1" highlightClick="0" endSnd="0"/>
              </a:rPr>
              <a:t>https://github.com/appium/appium/blob/51285550eadb907e5cf90931a0c72ec7bc4a004d/docs/en/advanced-concepts/grid.md</a:t>
            </a:r>
            <a:r>
              <a:t> 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t>或自定义ip端口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t>appium -a 192.168.1.52  -p 4724 --nodeconfig  config.json</a:t>
            </a:r>
          </a:p>
          <a:p>
            <a:pPr marL="195874" indent="-195874" defTabSz="280415">
              <a:spcBef>
                <a:spcPts val="1400"/>
              </a:spcBef>
              <a:buSzPct val="125000"/>
              <a:buChar char="•"/>
              <a:defRPr sz="1583"/>
            </a:pPr>
            <a:r>
              <a:t>Once you start the appium server and it registers with the grid, you will see your device on the grid console page: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t>“http://&lt;grid-ip-adress&gt;:&lt;grid-port&gt;/grid/console"</a:t>
            </a:r>
          </a:p>
          <a:p>
            <a:pPr marL="0" indent="0" defTabSz="280415">
              <a:spcBef>
                <a:spcPts val="1400"/>
              </a:spcBef>
              <a:buSzTx/>
              <a:buNone/>
              <a:defRPr sz="1583"/>
            </a:pPr>
            <a:r>
              <a:rPr u="sng">
                <a:hlinkClick r:id="rId3" invalidUrl="" action="" tgtFrame="" tooltip="" history="1" highlightClick="0" endSnd="0"/>
              </a:rPr>
              <a:t>http://localhost:4444/grid/console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