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7" r:id="rId7"/>
    <p:sldId id="288" r:id="rId8"/>
    <p:sldId id="289" r:id="rId9"/>
    <p:sldId id="259" r:id="rId10"/>
    <p:sldId id="261" r:id="rId11"/>
    <p:sldId id="268" r:id="rId12"/>
  </p:sldIdLst>
  <p:sldSz cx="9144000" cy="6858000" type="screen4x3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168" y="919098"/>
            <a:ext cx="7763662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8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8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8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8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8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2919" y="481583"/>
            <a:ext cx="8641080" cy="1292860"/>
          </a:xfrm>
          <a:custGeom>
            <a:avLst/>
            <a:gdLst/>
            <a:ahLst/>
            <a:cxnLst/>
            <a:rect l="l" t="t" r="r" b="b"/>
            <a:pathLst>
              <a:path w="8641080" h="1292860">
                <a:moveTo>
                  <a:pt x="0" y="1292352"/>
                </a:moveTo>
                <a:lnTo>
                  <a:pt x="8641080" y="1292352"/>
                </a:lnTo>
                <a:lnTo>
                  <a:pt x="8641080" y="0"/>
                </a:lnTo>
                <a:lnTo>
                  <a:pt x="0" y="0"/>
                </a:lnTo>
                <a:lnTo>
                  <a:pt x="0" y="1292352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773935"/>
            <a:ext cx="502920" cy="5084445"/>
          </a:xfrm>
          <a:custGeom>
            <a:avLst/>
            <a:gdLst/>
            <a:ahLst/>
            <a:cxnLst/>
            <a:rect l="l" t="t" r="r" b="b"/>
            <a:pathLst>
              <a:path w="502920" h="5084445">
                <a:moveTo>
                  <a:pt x="0" y="5084064"/>
                </a:moveTo>
                <a:lnTo>
                  <a:pt x="502920" y="5084064"/>
                </a:lnTo>
                <a:lnTo>
                  <a:pt x="502920" y="0"/>
                </a:lnTo>
                <a:lnTo>
                  <a:pt x="0" y="0"/>
                </a:lnTo>
                <a:lnTo>
                  <a:pt x="0" y="508406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502920" cy="481965"/>
          </a:xfrm>
          <a:custGeom>
            <a:avLst/>
            <a:gdLst/>
            <a:ahLst/>
            <a:cxnLst/>
            <a:rect l="l" t="t" r="r" b="b"/>
            <a:pathLst>
              <a:path w="502920" h="481965">
                <a:moveTo>
                  <a:pt x="0" y="481584"/>
                </a:moveTo>
                <a:lnTo>
                  <a:pt x="502920" y="481584"/>
                </a:lnTo>
                <a:lnTo>
                  <a:pt x="502920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68451" y="10667"/>
            <a:ext cx="740664" cy="432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2006" y="2871673"/>
            <a:ext cx="599998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5063" y="6530961"/>
            <a:ext cx="502920" cy="291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8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emf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emf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0492" y="1629155"/>
            <a:ext cx="7493634" cy="5229225"/>
          </a:xfrm>
          <a:custGeom>
            <a:avLst/>
            <a:gdLst/>
            <a:ahLst/>
            <a:cxnLst/>
            <a:rect l="l" t="t" r="r" b="b"/>
            <a:pathLst>
              <a:path w="7493634" h="5229225">
                <a:moveTo>
                  <a:pt x="7493508" y="0"/>
                </a:moveTo>
                <a:lnTo>
                  <a:pt x="0" y="0"/>
                </a:lnTo>
                <a:lnTo>
                  <a:pt x="0" y="5228841"/>
                </a:lnTo>
                <a:lnTo>
                  <a:pt x="7493508" y="5228841"/>
                </a:lnTo>
                <a:lnTo>
                  <a:pt x="7493508" y="0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85925" cy="1629410"/>
          </a:xfrm>
          <a:custGeom>
            <a:avLst/>
            <a:gdLst/>
            <a:ahLst/>
            <a:cxnLst/>
            <a:rect l="l" t="t" r="r" b="b"/>
            <a:pathLst>
              <a:path w="1685925" h="1629410">
                <a:moveTo>
                  <a:pt x="0" y="1629155"/>
                </a:moveTo>
                <a:lnTo>
                  <a:pt x="1685544" y="1629155"/>
                </a:lnTo>
                <a:lnTo>
                  <a:pt x="1685544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2995" y="152400"/>
            <a:ext cx="2171700" cy="1269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3567" y="2775661"/>
            <a:ext cx="5050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l-PL" sz="4400" dirty="0"/>
              <a:t>Nokia </a:t>
            </a:r>
            <a:r>
              <a:rPr lang="pl-PL" sz="4400" dirty="0" err="1"/>
              <a:t>library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2393950" y="6293916"/>
            <a:ext cx="62928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1500" spc="-5" dirty="0">
                <a:solidFill>
                  <a:srgbClr val="FFFFFF"/>
                </a:solidFill>
                <a:latin typeface="Trebuchet MS"/>
                <a:cs typeface="Trebuchet MS"/>
              </a:rPr>
              <a:t>Wojciech Spoton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lang="pl-PL" sz="1500" spc="-5" dirty="0">
                <a:solidFill>
                  <a:srgbClr val="FFFFFF"/>
                </a:solidFill>
                <a:latin typeface="Trebuchet MS"/>
                <a:cs typeface="Trebuchet MS"/>
              </a:rPr>
              <a:t>Jacek Zalewski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lang="pl-PL" sz="1500" spc="-5" dirty="0">
                <a:solidFill>
                  <a:srgbClr val="FFFFFF"/>
                </a:solidFill>
                <a:latin typeface="Trebuchet MS"/>
                <a:cs typeface="Trebuchet MS"/>
              </a:rPr>
              <a:t>Alex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l-PL" sz="1500" spc="-5" dirty="0" err="1">
                <a:solidFill>
                  <a:srgbClr val="FFFFFF"/>
                </a:solidFill>
                <a:latin typeface="Trebuchet MS"/>
                <a:cs typeface="Trebuchet MS"/>
              </a:rPr>
              <a:t>Kostiukov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lang="pl-PL" sz="1500" spc="-5" dirty="0">
                <a:solidFill>
                  <a:srgbClr val="FFFFFF"/>
                </a:solidFill>
                <a:latin typeface="Trebuchet MS"/>
                <a:cs typeface="Trebuchet MS"/>
              </a:rPr>
              <a:t>Mikołaj Banaszkiewicz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86450" y="5130929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8052" y="0"/>
                </a:lnTo>
              </a:path>
            </a:pathLst>
          </a:custGeom>
          <a:ln w="571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5041" y="4511814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40"/>
                </a:lnTo>
              </a:path>
            </a:pathLst>
          </a:custGeom>
          <a:ln w="571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0812" y="4711998"/>
            <a:ext cx="105410" cy="334010"/>
          </a:xfrm>
          <a:custGeom>
            <a:avLst/>
            <a:gdLst/>
            <a:ahLst/>
            <a:cxnLst/>
            <a:rect l="l" t="t" r="r" b="b"/>
            <a:pathLst>
              <a:path w="105410" h="334010">
                <a:moveTo>
                  <a:pt x="0" y="333545"/>
                </a:moveTo>
                <a:lnTo>
                  <a:pt x="104831" y="333545"/>
                </a:lnTo>
                <a:lnTo>
                  <a:pt x="104831" y="0"/>
                </a:lnTo>
                <a:lnTo>
                  <a:pt x="0" y="0"/>
                </a:lnTo>
                <a:lnTo>
                  <a:pt x="0" y="333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43765" y="4511870"/>
            <a:ext cx="105410" cy="534035"/>
          </a:xfrm>
          <a:custGeom>
            <a:avLst/>
            <a:gdLst/>
            <a:ahLst/>
            <a:cxnLst/>
            <a:rect l="l" t="t" r="r" b="b"/>
            <a:pathLst>
              <a:path w="105410" h="534035">
                <a:moveTo>
                  <a:pt x="0" y="533673"/>
                </a:moveTo>
                <a:lnTo>
                  <a:pt x="104831" y="533673"/>
                </a:lnTo>
                <a:lnTo>
                  <a:pt x="104831" y="0"/>
                </a:lnTo>
                <a:lnTo>
                  <a:pt x="0" y="0"/>
                </a:lnTo>
                <a:lnTo>
                  <a:pt x="0" y="5336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86718" y="4711998"/>
            <a:ext cx="105410" cy="334010"/>
          </a:xfrm>
          <a:custGeom>
            <a:avLst/>
            <a:gdLst/>
            <a:ahLst/>
            <a:cxnLst/>
            <a:rect l="l" t="t" r="r" b="b"/>
            <a:pathLst>
              <a:path w="105410" h="334010">
                <a:moveTo>
                  <a:pt x="0" y="333545"/>
                </a:moveTo>
                <a:lnTo>
                  <a:pt x="104831" y="333545"/>
                </a:lnTo>
                <a:lnTo>
                  <a:pt x="104831" y="0"/>
                </a:lnTo>
                <a:lnTo>
                  <a:pt x="0" y="0"/>
                </a:lnTo>
                <a:lnTo>
                  <a:pt x="0" y="333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29670" y="4874005"/>
            <a:ext cx="105410" cy="172085"/>
          </a:xfrm>
          <a:custGeom>
            <a:avLst/>
            <a:gdLst/>
            <a:ahLst/>
            <a:cxnLst/>
            <a:rect l="l" t="t" r="r" b="b"/>
            <a:pathLst>
              <a:path w="105410" h="172085">
                <a:moveTo>
                  <a:pt x="0" y="171537"/>
                </a:moveTo>
                <a:lnTo>
                  <a:pt x="104831" y="171537"/>
                </a:lnTo>
                <a:lnTo>
                  <a:pt x="104831" y="0"/>
                </a:lnTo>
                <a:lnTo>
                  <a:pt x="0" y="0"/>
                </a:lnTo>
                <a:lnTo>
                  <a:pt x="0" y="1715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3513" y="4507287"/>
            <a:ext cx="604520" cy="724535"/>
          </a:xfrm>
          <a:custGeom>
            <a:avLst/>
            <a:gdLst/>
            <a:ahLst/>
            <a:cxnLst/>
            <a:rect l="l" t="t" r="r" b="b"/>
            <a:pathLst>
              <a:path w="604520" h="724535">
                <a:moveTo>
                  <a:pt x="343086" y="0"/>
                </a:moveTo>
                <a:lnTo>
                  <a:pt x="296295" y="5450"/>
                </a:lnTo>
                <a:lnTo>
                  <a:pt x="251490" y="16764"/>
                </a:lnTo>
                <a:lnTo>
                  <a:pt x="209068" y="33532"/>
                </a:lnTo>
                <a:lnTo>
                  <a:pt x="169425" y="55341"/>
                </a:lnTo>
                <a:lnTo>
                  <a:pt x="132959" y="81784"/>
                </a:lnTo>
                <a:lnTo>
                  <a:pt x="100066" y="112448"/>
                </a:lnTo>
                <a:lnTo>
                  <a:pt x="71145" y="146925"/>
                </a:lnTo>
                <a:lnTo>
                  <a:pt x="46591" y="184803"/>
                </a:lnTo>
                <a:lnTo>
                  <a:pt x="26803" y="225672"/>
                </a:lnTo>
                <a:lnTo>
                  <a:pt x="12177" y="269123"/>
                </a:lnTo>
                <a:lnTo>
                  <a:pt x="3110" y="314745"/>
                </a:lnTo>
                <a:lnTo>
                  <a:pt x="0" y="362127"/>
                </a:lnTo>
                <a:lnTo>
                  <a:pt x="3303" y="411293"/>
                </a:lnTo>
                <a:lnTo>
                  <a:pt x="12927" y="458440"/>
                </a:lnTo>
                <a:lnTo>
                  <a:pt x="28441" y="503139"/>
                </a:lnTo>
                <a:lnTo>
                  <a:pt x="49415" y="544959"/>
                </a:lnTo>
                <a:lnTo>
                  <a:pt x="75419" y="583470"/>
                </a:lnTo>
                <a:lnTo>
                  <a:pt x="106023" y="618242"/>
                </a:lnTo>
                <a:lnTo>
                  <a:pt x="140796" y="648845"/>
                </a:lnTo>
                <a:lnTo>
                  <a:pt x="179308" y="674848"/>
                </a:lnTo>
                <a:lnTo>
                  <a:pt x="221129" y="695821"/>
                </a:lnTo>
                <a:lnTo>
                  <a:pt x="265830" y="711335"/>
                </a:lnTo>
                <a:lnTo>
                  <a:pt x="312979" y="720959"/>
                </a:lnTo>
                <a:lnTo>
                  <a:pt x="362146" y="724262"/>
                </a:lnTo>
                <a:lnTo>
                  <a:pt x="415683" y="720404"/>
                </a:lnTo>
                <a:lnTo>
                  <a:pt x="467253" y="708953"/>
                </a:lnTo>
                <a:lnTo>
                  <a:pt x="516261" y="690092"/>
                </a:lnTo>
                <a:lnTo>
                  <a:pt x="562112" y="664003"/>
                </a:lnTo>
                <a:lnTo>
                  <a:pt x="604213" y="630869"/>
                </a:lnTo>
                <a:lnTo>
                  <a:pt x="343086" y="369751"/>
                </a:lnTo>
                <a:lnTo>
                  <a:pt x="3430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44720" y="4507287"/>
            <a:ext cx="342265" cy="343535"/>
          </a:xfrm>
          <a:custGeom>
            <a:avLst/>
            <a:gdLst/>
            <a:ahLst/>
            <a:cxnLst/>
            <a:rect l="l" t="t" r="r" b="b"/>
            <a:pathLst>
              <a:path w="342265" h="343535">
                <a:moveTo>
                  <a:pt x="0" y="0"/>
                </a:moveTo>
                <a:lnTo>
                  <a:pt x="0" y="343067"/>
                </a:lnTo>
                <a:lnTo>
                  <a:pt x="342133" y="343067"/>
                </a:lnTo>
                <a:lnTo>
                  <a:pt x="336184" y="293406"/>
                </a:lnTo>
                <a:lnTo>
                  <a:pt x="323837" y="246086"/>
                </a:lnTo>
                <a:lnTo>
                  <a:pt x="305550" y="201560"/>
                </a:lnTo>
                <a:lnTo>
                  <a:pt x="281776" y="160276"/>
                </a:lnTo>
                <a:lnTo>
                  <a:pt x="252971" y="122688"/>
                </a:lnTo>
                <a:lnTo>
                  <a:pt x="219591" y="89245"/>
                </a:lnTo>
                <a:lnTo>
                  <a:pt x="182091" y="60398"/>
                </a:lnTo>
                <a:lnTo>
                  <a:pt x="140927" y="36600"/>
                </a:lnTo>
                <a:lnTo>
                  <a:pt x="96553" y="18300"/>
                </a:lnTo>
                <a:lnTo>
                  <a:pt x="49425" y="5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1405" y="4888474"/>
            <a:ext cx="315595" cy="223520"/>
          </a:xfrm>
          <a:custGeom>
            <a:avLst/>
            <a:gdLst/>
            <a:ahLst/>
            <a:cxnLst/>
            <a:rect l="l" t="t" r="r" b="b"/>
            <a:pathLst>
              <a:path w="315595" h="223520">
                <a:moveTo>
                  <a:pt x="315449" y="0"/>
                </a:moveTo>
                <a:lnTo>
                  <a:pt x="0" y="0"/>
                </a:lnTo>
                <a:lnTo>
                  <a:pt x="223006" y="222999"/>
                </a:lnTo>
                <a:lnTo>
                  <a:pt x="253845" y="183979"/>
                </a:lnTo>
                <a:lnTo>
                  <a:pt x="278738" y="141621"/>
                </a:lnTo>
                <a:lnTo>
                  <a:pt x="297456" y="96472"/>
                </a:lnTo>
                <a:lnTo>
                  <a:pt x="309769" y="49082"/>
                </a:lnTo>
                <a:lnTo>
                  <a:pt x="3154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1223" y="4473759"/>
            <a:ext cx="534035" cy="153035"/>
          </a:xfrm>
          <a:custGeom>
            <a:avLst/>
            <a:gdLst/>
            <a:ahLst/>
            <a:cxnLst/>
            <a:rect l="l" t="t" r="r" b="b"/>
            <a:pathLst>
              <a:path w="534035" h="153035">
                <a:moveTo>
                  <a:pt x="266845" y="0"/>
                </a:moveTo>
                <a:lnTo>
                  <a:pt x="195906" y="2722"/>
                </a:lnTo>
                <a:lnTo>
                  <a:pt x="132162" y="10406"/>
                </a:lnTo>
                <a:lnTo>
                  <a:pt x="78156" y="22325"/>
                </a:lnTo>
                <a:lnTo>
                  <a:pt x="36431" y="37753"/>
                </a:lnTo>
                <a:lnTo>
                  <a:pt x="0" y="76231"/>
                </a:lnTo>
                <a:lnTo>
                  <a:pt x="9531" y="96498"/>
                </a:lnTo>
                <a:lnTo>
                  <a:pt x="78156" y="130140"/>
                </a:lnTo>
                <a:lnTo>
                  <a:pt x="132162" y="142061"/>
                </a:lnTo>
                <a:lnTo>
                  <a:pt x="195906" y="149746"/>
                </a:lnTo>
                <a:lnTo>
                  <a:pt x="266845" y="152470"/>
                </a:lnTo>
                <a:lnTo>
                  <a:pt x="337783" y="149746"/>
                </a:lnTo>
                <a:lnTo>
                  <a:pt x="401527" y="142061"/>
                </a:lnTo>
                <a:lnTo>
                  <a:pt x="455533" y="130140"/>
                </a:lnTo>
                <a:lnTo>
                  <a:pt x="497258" y="114710"/>
                </a:lnTo>
                <a:lnTo>
                  <a:pt x="533690" y="76231"/>
                </a:lnTo>
                <a:lnTo>
                  <a:pt x="524158" y="55964"/>
                </a:lnTo>
                <a:lnTo>
                  <a:pt x="455533" y="22325"/>
                </a:lnTo>
                <a:lnTo>
                  <a:pt x="401527" y="10406"/>
                </a:lnTo>
                <a:lnTo>
                  <a:pt x="337783" y="2722"/>
                </a:lnTo>
                <a:lnTo>
                  <a:pt x="266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1223" y="4588109"/>
            <a:ext cx="534035" cy="229235"/>
          </a:xfrm>
          <a:custGeom>
            <a:avLst/>
            <a:gdLst/>
            <a:ahLst/>
            <a:cxnLst/>
            <a:rect l="l" t="t" r="r" b="b"/>
            <a:pathLst>
              <a:path w="534035" h="229235">
                <a:moveTo>
                  <a:pt x="0" y="0"/>
                </a:moveTo>
                <a:lnTo>
                  <a:pt x="0" y="152478"/>
                </a:lnTo>
                <a:lnTo>
                  <a:pt x="9574" y="172684"/>
                </a:lnTo>
                <a:lnTo>
                  <a:pt x="78385" y="206321"/>
                </a:lnTo>
                <a:lnTo>
                  <a:pt x="132434" y="218269"/>
                </a:lnTo>
                <a:lnTo>
                  <a:pt x="196118" y="225981"/>
                </a:lnTo>
                <a:lnTo>
                  <a:pt x="266845" y="228717"/>
                </a:lnTo>
                <a:lnTo>
                  <a:pt x="337571" y="225981"/>
                </a:lnTo>
                <a:lnTo>
                  <a:pt x="401255" y="218269"/>
                </a:lnTo>
                <a:lnTo>
                  <a:pt x="455304" y="206321"/>
                </a:lnTo>
                <a:lnTo>
                  <a:pt x="497122" y="190879"/>
                </a:lnTo>
                <a:lnTo>
                  <a:pt x="533690" y="152478"/>
                </a:lnTo>
                <a:lnTo>
                  <a:pt x="457448" y="152478"/>
                </a:lnTo>
                <a:lnTo>
                  <a:pt x="449645" y="151108"/>
                </a:lnTo>
                <a:lnTo>
                  <a:pt x="443629" y="147236"/>
                </a:lnTo>
                <a:lnTo>
                  <a:pt x="439758" y="141220"/>
                </a:lnTo>
                <a:lnTo>
                  <a:pt x="438388" y="133418"/>
                </a:lnTo>
                <a:lnTo>
                  <a:pt x="439758" y="125615"/>
                </a:lnTo>
                <a:lnTo>
                  <a:pt x="443629" y="119599"/>
                </a:lnTo>
                <a:lnTo>
                  <a:pt x="449645" y="115728"/>
                </a:lnTo>
                <a:lnTo>
                  <a:pt x="457448" y="114358"/>
                </a:lnTo>
                <a:lnTo>
                  <a:pt x="533690" y="114358"/>
                </a:lnTo>
                <a:lnTo>
                  <a:pt x="533690" y="76239"/>
                </a:lnTo>
                <a:lnTo>
                  <a:pt x="266845" y="76239"/>
                </a:lnTo>
                <a:lnTo>
                  <a:pt x="196118" y="73503"/>
                </a:lnTo>
                <a:lnTo>
                  <a:pt x="132434" y="65791"/>
                </a:lnTo>
                <a:lnTo>
                  <a:pt x="78385" y="53843"/>
                </a:lnTo>
                <a:lnTo>
                  <a:pt x="36567" y="38401"/>
                </a:lnTo>
                <a:lnTo>
                  <a:pt x="9574" y="20206"/>
                </a:lnTo>
                <a:lnTo>
                  <a:pt x="0" y="0"/>
                </a:lnTo>
                <a:close/>
              </a:path>
              <a:path w="534035" h="229235">
                <a:moveTo>
                  <a:pt x="533690" y="114358"/>
                </a:moveTo>
                <a:lnTo>
                  <a:pt x="457448" y="114358"/>
                </a:lnTo>
                <a:lnTo>
                  <a:pt x="465251" y="115728"/>
                </a:lnTo>
                <a:lnTo>
                  <a:pt x="471267" y="119599"/>
                </a:lnTo>
                <a:lnTo>
                  <a:pt x="475139" y="125615"/>
                </a:lnTo>
                <a:lnTo>
                  <a:pt x="476509" y="133418"/>
                </a:lnTo>
                <a:lnTo>
                  <a:pt x="475139" y="141220"/>
                </a:lnTo>
                <a:lnTo>
                  <a:pt x="471267" y="147236"/>
                </a:lnTo>
                <a:lnTo>
                  <a:pt x="465251" y="151108"/>
                </a:lnTo>
                <a:lnTo>
                  <a:pt x="457448" y="152478"/>
                </a:lnTo>
                <a:lnTo>
                  <a:pt x="533690" y="152478"/>
                </a:lnTo>
                <a:lnTo>
                  <a:pt x="533690" y="114358"/>
                </a:lnTo>
                <a:close/>
              </a:path>
              <a:path w="534035" h="229235">
                <a:moveTo>
                  <a:pt x="533690" y="0"/>
                </a:moveTo>
                <a:lnTo>
                  <a:pt x="497122" y="38401"/>
                </a:lnTo>
                <a:lnTo>
                  <a:pt x="455304" y="53843"/>
                </a:lnTo>
                <a:lnTo>
                  <a:pt x="401255" y="65791"/>
                </a:lnTo>
                <a:lnTo>
                  <a:pt x="337571" y="73503"/>
                </a:lnTo>
                <a:lnTo>
                  <a:pt x="266845" y="76239"/>
                </a:lnTo>
                <a:lnTo>
                  <a:pt x="533690" y="76239"/>
                </a:lnTo>
                <a:lnTo>
                  <a:pt x="533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51223" y="4778707"/>
            <a:ext cx="534035" cy="229235"/>
          </a:xfrm>
          <a:custGeom>
            <a:avLst/>
            <a:gdLst/>
            <a:ahLst/>
            <a:cxnLst/>
            <a:rect l="l" t="t" r="r" b="b"/>
            <a:pathLst>
              <a:path w="534035" h="229235">
                <a:moveTo>
                  <a:pt x="0" y="0"/>
                </a:moveTo>
                <a:lnTo>
                  <a:pt x="0" y="152478"/>
                </a:lnTo>
                <a:lnTo>
                  <a:pt x="9574" y="172684"/>
                </a:lnTo>
                <a:lnTo>
                  <a:pt x="78385" y="206321"/>
                </a:lnTo>
                <a:lnTo>
                  <a:pt x="132434" y="218269"/>
                </a:lnTo>
                <a:lnTo>
                  <a:pt x="196118" y="225981"/>
                </a:lnTo>
                <a:lnTo>
                  <a:pt x="266845" y="228717"/>
                </a:lnTo>
                <a:lnTo>
                  <a:pt x="337571" y="225981"/>
                </a:lnTo>
                <a:lnTo>
                  <a:pt x="401255" y="218269"/>
                </a:lnTo>
                <a:lnTo>
                  <a:pt x="455304" y="206321"/>
                </a:lnTo>
                <a:lnTo>
                  <a:pt x="497122" y="190879"/>
                </a:lnTo>
                <a:lnTo>
                  <a:pt x="533690" y="152478"/>
                </a:lnTo>
                <a:lnTo>
                  <a:pt x="457448" y="152478"/>
                </a:lnTo>
                <a:lnTo>
                  <a:pt x="449645" y="151108"/>
                </a:lnTo>
                <a:lnTo>
                  <a:pt x="443629" y="147236"/>
                </a:lnTo>
                <a:lnTo>
                  <a:pt x="439758" y="141220"/>
                </a:lnTo>
                <a:lnTo>
                  <a:pt x="438388" y="133418"/>
                </a:lnTo>
                <a:lnTo>
                  <a:pt x="439758" y="125615"/>
                </a:lnTo>
                <a:lnTo>
                  <a:pt x="443629" y="119599"/>
                </a:lnTo>
                <a:lnTo>
                  <a:pt x="449645" y="115728"/>
                </a:lnTo>
                <a:lnTo>
                  <a:pt x="457448" y="114358"/>
                </a:lnTo>
                <a:lnTo>
                  <a:pt x="533690" y="114358"/>
                </a:lnTo>
                <a:lnTo>
                  <a:pt x="533690" y="76239"/>
                </a:lnTo>
                <a:lnTo>
                  <a:pt x="266845" y="76239"/>
                </a:lnTo>
                <a:lnTo>
                  <a:pt x="196118" y="73503"/>
                </a:lnTo>
                <a:lnTo>
                  <a:pt x="132434" y="65791"/>
                </a:lnTo>
                <a:lnTo>
                  <a:pt x="78385" y="53843"/>
                </a:lnTo>
                <a:lnTo>
                  <a:pt x="36567" y="38401"/>
                </a:lnTo>
                <a:lnTo>
                  <a:pt x="9574" y="20206"/>
                </a:lnTo>
                <a:lnTo>
                  <a:pt x="0" y="0"/>
                </a:lnTo>
                <a:close/>
              </a:path>
              <a:path w="534035" h="229235">
                <a:moveTo>
                  <a:pt x="533690" y="114358"/>
                </a:moveTo>
                <a:lnTo>
                  <a:pt x="457448" y="114358"/>
                </a:lnTo>
                <a:lnTo>
                  <a:pt x="465251" y="115728"/>
                </a:lnTo>
                <a:lnTo>
                  <a:pt x="471267" y="119599"/>
                </a:lnTo>
                <a:lnTo>
                  <a:pt x="475139" y="125615"/>
                </a:lnTo>
                <a:lnTo>
                  <a:pt x="476509" y="133418"/>
                </a:lnTo>
                <a:lnTo>
                  <a:pt x="475139" y="141220"/>
                </a:lnTo>
                <a:lnTo>
                  <a:pt x="471267" y="147236"/>
                </a:lnTo>
                <a:lnTo>
                  <a:pt x="465251" y="151108"/>
                </a:lnTo>
                <a:lnTo>
                  <a:pt x="457448" y="152478"/>
                </a:lnTo>
                <a:lnTo>
                  <a:pt x="533690" y="152478"/>
                </a:lnTo>
                <a:lnTo>
                  <a:pt x="533690" y="114358"/>
                </a:lnTo>
                <a:close/>
              </a:path>
              <a:path w="534035" h="229235">
                <a:moveTo>
                  <a:pt x="533690" y="0"/>
                </a:moveTo>
                <a:lnTo>
                  <a:pt x="497122" y="38401"/>
                </a:lnTo>
                <a:lnTo>
                  <a:pt x="455304" y="53843"/>
                </a:lnTo>
                <a:lnTo>
                  <a:pt x="401255" y="65791"/>
                </a:lnTo>
                <a:lnTo>
                  <a:pt x="337571" y="73503"/>
                </a:lnTo>
                <a:lnTo>
                  <a:pt x="266845" y="76239"/>
                </a:lnTo>
                <a:lnTo>
                  <a:pt x="533690" y="76239"/>
                </a:lnTo>
                <a:lnTo>
                  <a:pt x="533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1223" y="4969304"/>
            <a:ext cx="534035" cy="229235"/>
          </a:xfrm>
          <a:custGeom>
            <a:avLst/>
            <a:gdLst/>
            <a:ahLst/>
            <a:cxnLst/>
            <a:rect l="l" t="t" r="r" b="b"/>
            <a:pathLst>
              <a:path w="534035" h="229235">
                <a:moveTo>
                  <a:pt x="0" y="0"/>
                </a:moveTo>
                <a:lnTo>
                  <a:pt x="0" y="152478"/>
                </a:lnTo>
                <a:lnTo>
                  <a:pt x="9574" y="172684"/>
                </a:lnTo>
                <a:lnTo>
                  <a:pt x="78385" y="206321"/>
                </a:lnTo>
                <a:lnTo>
                  <a:pt x="132434" y="218269"/>
                </a:lnTo>
                <a:lnTo>
                  <a:pt x="196118" y="225981"/>
                </a:lnTo>
                <a:lnTo>
                  <a:pt x="266845" y="228717"/>
                </a:lnTo>
                <a:lnTo>
                  <a:pt x="337571" y="225981"/>
                </a:lnTo>
                <a:lnTo>
                  <a:pt x="401255" y="218269"/>
                </a:lnTo>
                <a:lnTo>
                  <a:pt x="455304" y="206321"/>
                </a:lnTo>
                <a:lnTo>
                  <a:pt x="497122" y="190879"/>
                </a:lnTo>
                <a:lnTo>
                  <a:pt x="533690" y="152478"/>
                </a:lnTo>
                <a:lnTo>
                  <a:pt x="457448" y="152478"/>
                </a:lnTo>
                <a:lnTo>
                  <a:pt x="449645" y="151108"/>
                </a:lnTo>
                <a:lnTo>
                  <a:pt x="443629" y="147236"/>
                </a:lnTo>
                <a:lnTo>
                  <a:pt x="439758" y="141220"/>
                </a:lnTo>
                <a:lnTo>
                  <a:pt x="438388" y="133418"/>
                </a:lnTo>
                <a:lnTo>
                  <a:pt x="439758" y="125615"/>
                </a:lnTo>
                <a:lnTo>
                  <a:pt x="443629" y="119599"/>
                </a:lnTo>
                <a:lnTo>
                  <a:pt x="449645" y="115728"/>
                </a:lnTo>
                <a:lnTo>
                  <a:pt x="457448" y="114358"/>
                </a:lnTo>
                <a:lnTo>
                  <a:pt x="533690" y="114358"/>
                </a:lnTo>
                <a:lnTo>
                  <a:pt x="533690" y="76239"/>
                </a:lnTo>
                <a:lnTo>
                  <a:pt x="266845" y="76239"/>
                </a:lnTo>
                <a:lnTo>
                  <a:pt x="196118" y="73503"/>
                </a:lnTo>
                <a:lnTo>
                  <a:pt x="132434" y="65791"/>
                </a:lnTo>
                <a:lnTo>
                  <a:pt x="78385" y="53843"/>
                </a:lnTo>
                <a:lnTo>
                  <a:pt x="36567" y="38401"/>
                </a:lnTo>
                <a:lnTo>
                  <a:pt x="9574" y="20206"/>
                </a:lnTo>
                <a:lnTo>
                  <a:pt x="0" y="0"/>
                </a:lnTo>
                <a:close/>
              </a:path>
              <a:path w="534035" h="229235">
                <a:moveTo>
                  <a:pt x="533690" y="114358"/>
                </a:moveTo>
                <a:lnTo>
                  <a:pt x="457448" y="114358"/>
                </a:lnTo>
                <a:lnTo>
                  <a:pt x="465251" y="115728"/>
                </a:lnTo>
                <a:lnTo>
                  <a:pt x="471267" y="119599"/>
                </a:lnTo>
                <a:lnTo>
                  <a:pt x="475139" y="125615"/>
                </a:lnTo>
                <a:lnTo>
                  <a:pt x="476509" y="133418"/>
                </a:lnTo>
                <a:lnTo>
                  <a:pt x="475139" y="141220"/>
                </a:lnTo>
                <a:lnTo>
                  <a:pt x="471267" y="147236"/>
                </a:lnTo>
                <a:lnTo>
                  <a:pt x="465251" y="151108"/>
                </a:lnTo>
                <a:lnTo>
                  <a:pt x="457448" y="152478"/>
                </a:lnTo>
                <a:lnTo>
                  <a:pt x="533690" y="152478"/>
                </a:lnTo>
                <a:lnTo>
                  <a:pt x="533690" y="114358"/>
                </a:lnTo>
                <a:close/>
              </a:path>
              <a:path w="534035" h="229235">
                <a:moveTo>
                  <a:pt x="533690" y="0"/>
                </a:moveTo>
                <a:lnTo>
                  <a:pt x="497122" y="38401"/>
                </a:lnTo>
                <a:lnTo>
                  <a:pt x="455304" y="53843"/>
                </a:lnTo>
                <a:lnTo>
                  <a:pt x="401255" y="65791"/>
                </a:lnTo>
                <a:lnTo>
                  <a:pt x="337571" y="73503"/>
                </a:lnTo>
                <a:lnTo>
                  <a:pt x="266845" y="76239"/>
                </a:lnTo>
                <a:lnTo>
                  <a:pt x="533690" y="76239"/>
                </a:lnTo>
                <a:lnTo>
                  <a:pt x="533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505063" y="6530961"/>
            <a:ext cx="502920" cy="2769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lang="pl-PL" dirty="0">
                <a:solidFill>
                  <a:schemeClr val="bg1"/>
                </a:solidFill>
              </a:rPr>
              <a:t>1/5</a:t>
            </a:r>
            <a:endParaRPr spc="-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50241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 err="1"/>
              <a:t>Travis</a:t>
            </a:r>
            <a:r>
              <a:rPr lang="pl-PL" sz="2700" dirty="0"/>
              <a:t> CI</a:t>
            </a:r>
            <a:endParaRPr sz="2700" dirty="0"/>
          </a:p>
        </p:txBody>
      </p:sp>
      <p:sp>
        <p:nvSpPr>
          <p:cNvPr id="4" name="object 4"/>
          <p:cNvSpPr/>
          <p:nvPr/>
        </p:nvSpPr>
        <p:spPr>
          <a:xfrm>
            <a:off x="8541257" y="2292857"/>
            <a:ext cx="429895" cy="428625"/>
          </a:xfrm>
          <a:custGeom>
            <a:avLst/>
            <a:gdLst/>
            <a:ahLst/>
            <a:cxnLst/>
            <a:rect l="l" t="t" r="r" b="b"/>
            <a:pathLst>
              <a:path w="429895" h="428625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1257" y="2292857"/>
            <a:ext cx="429895" cy="428625"/>
          </a:xfrm>
          <a:custGeom>
            <a:avLst/>
            <a:gdLst/>
            <a:ahLst/>
            <a:cxnLst/>
            <a:rect l="l" t="t" r="r" b="b"/>
            <a:pathLst>
              <a:path w="429895" h="428625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05063" y="6530961"/>
            <a:ext cx="502920" cy="2769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lang="pl-PL" dirty="0"/>
              <a:t>4/5</a:t>
            </a:r>
            <a:endParaRPr spc="-5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AA2867D-3139-4DB4-A077-5C6185DE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24200"/>
            <a:ext cx="6799415" cy="2171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5925" y="1629410"/>
            <a:ext cx="7493634" cy="5229225"/>
          </a:xfrm>
          <a:custGeom>
            <a:avLst/>
            <a:gdLst/>
            <a:ahLst/>
            <a:cxnLst/>
            <a:rect l="l" t="t" r="r" b="b"/>
            <a:pathLst>
              <a:path w="7493634" h="5229225">
                <a:moveTo>
                  <a:pt x="7493508" y="0"/>
                </a:moveTo>
                <a:lnTo>
                  <a:pt x="0" y="0"/>
                </a:lnTo>
                <a:lnTo>
                  <a:pt x="0" y="5228841"/>
                </a:lnTo>
                <a:lnTo>
                  <a:pt x="7493508" y="5228841"/>
                </a:lnTo>
                <a:lnTo>
                  <a:pt x="7493508" y="0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85925" cy="1629410"/>
          </a:xfrm>
          <a:custGeom>
            <a:avLst/>
            <a:gdLst/>
            <a:ahLst/>
            <a:cxnLst/>
            <a:rect l="l" t="t" r="r" b="b"/>
            <a:pathLst>
              <a:path w="1685925" h="1629410">
                <a:moveTo>
                  <a:pt x="0" y="1629155"/>
                </a:moveTo>
                <a:lnTo>
                  <a:pt x="1685544" y="1629155"/>
                </a:lnTo>
                <a:lnTo>
                  <a:pt x="1685544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228599"/>
            <a:ext cx="2171700" cy="1269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3581400"/>
            <a:ext cx="4828794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5610">
              <a:lnSpc>
                <a:spcPct val="100000"/>
              </a:lnSpc>
              <a:spcBef>
                <a:spcPts val="105"/>
              </a:spcBef>
            </a:pPr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attention</a:t>
            </a:r>
            <a:r>
              <a:rPr lang="pl-PL" dirty="0"/>
              <a:t>!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05063" y="6530961"/>
            <a:ext cx="502920" cy="2769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lang="pl-PL" spc="-5" dirty="0">
                <a:solidFill>
                  <a:schemeClr val="bg1"/>
                </a:solidFill>
              </a:rPr>
              <a:t>5/5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63CB6A3-ACDD-4787-BC10-37A480AD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25454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D68B240-CC94-4261-AC29-727B93A0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57400"/>
            <a:ext cx="3524250" cy="514350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95814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D68B240-CC94-4261-AC29-727B93A0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57400"/>
            <a:ext cx="3524250" cy="5143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E4916D8-7F9A-4F7F-85C7-7C1EB967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961" y="2712296"/>
            <a:ext cx="2438400" cy="514350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0572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D68B240-CC94-4261-AC29-727B93A0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57400"/>
            <a:ext cx="3524250" cy="5143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E4916D8-7F9A-4F7F-85C7-7C1EB967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961" y="2712296"/>
            <a:ext cx="2438400" cy="5143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95C3565-C1C9-4F77-9570-255B06DF68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850" y="3564842"/>
            <a:ext cx="3429000" cy="400050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98775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D68B240-CC94-4261-AC29-727B93A0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57400"/>
            <a:ext cx="3524250" cy="5143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E4916D8-7F9A-4F7F-85C7-7C1EB967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961" y="2712296"/>
            <a:ext cx="2438400" cy="5143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95C3565-C1C9-4F77-9570-255B06DF68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850" y="3564842"/>
            <a:ext cx="3429000" cy="40005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068E15C-EC59-4507-90F1-F70746CD0F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9842" y="4230306"/>
            <a:ext cx="3505200" cy="50482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0BF14E8-1420-4552-9F4C-EE16BFAF2F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8192" y="4587413"/>
            <a:ext cx="3943350" cy="457200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86227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D68B240-CC94-4261-AC29-727B93A0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57400"/>
            <a:ext cx="3524250" cy="5143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E4916D8-7F9A-4F7F-85C7-7C1EB967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961" y="2712296"/>
            <a:ext cx="2438400" cy="5143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95C3565-C1C9-4F77-9570-255B06DF68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850" y="3564842"/>
            <a:ext cx="3429000" cy="40005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068E15C-EC59-4507-90F1-F70746CD0F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9842" y="4230306"/>
            <a:ext cx="3505200" cy="50482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0BF14E8-1420-4552-9F4C-EE16BFAF2F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8192" y="4587413"/>
            <a:ext cx="3943350" cy="4572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8BEA7BC-88B3-4735-9AED-1207B8D5C7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469" y="4995567"/>
            <a:ext cx="1457831" cy="1192567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122EB30E-48BF-4F95-A6BD-DCEC97B9E8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22208" y="5505104"/>
            <a:ext cx="31813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1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Project </a:t>
            </a:r>
            <a:r>
              <a:rPr lang="pl-PL" sz="2700" dirty="0" err="1"/>
              <a:t>goal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D68B240-CC94-4261-AC29-727B93A0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57400"/>
            <a:ext cx="3524250" cy="5143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E4916D8-7F9A-4F7F-85C7-7C1EB967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961" y="2712296"/>
            <a:ext cx="2438400" cy="5143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95C3565-C1C9-4F77-9570-255B06DF68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850" y="3564842"/>
            <a:ext cx="3429000" cy="40005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068E15C-EC59-4507-90F1-F70746CD0F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9842" y="4230306"/>
            <a:ext cx="3505200" cy="50482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0BF14E8-1420-4552-9F4C-EE16BFAF2F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8192" y="4587413"/>
            <a:ext cx="3943350" cy="4572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8BEA7BC-88B3-4735-9AED-1207B8D5C7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469" y="4995567"/>
            <a:ext cx="1457831" cy="1192567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1817D6F4-6036-43CE-B049-704295EA65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1542" y="5250804"/>
            <a:ext cx="1168836" cy="147475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5504E114-0123-484C-8E53-1B2218BE86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12467" y="5951904"/>
            <a:ext cx="1657350" cy="390525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122EB30E-48BF-4F95-A6BD-DCEC97B9E8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2208" y="5505104"/>
            <a:ext cx="31813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6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30436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 err="1"/>
              <a:t>Used</a:t>
            </a:r>
            <a:r>
              <a:rPr lang="pl-PL" sz="2700" dirty="0"/>
              <a:t> </a:t>
            </a:r>
            <a:r>
              <a:rPr lang="pl-PL" sz="2700" dirty="0" err="1"/>
              <a:t>technologies</a:t>
            </a:r>
            <a:r>
              <a:rPr lang="pl-PL" sz="2700" dirty="0"/>
              <a:t> </a:t>
            </a:r>
            <a:endParaRPr sz="2700" dirty="0"/>
          </a:p>
        </p:txBody>
      </p:sp>
      <p:sp>
        <p:nvSpPr>
          <p:cNvPr id="8" name="object 8"/>
          <p:cNvSpPr/>
          <p:nvPr/>
        </p:nvSpPr>
        <p:spPr>
          <a:xfrm>
            <a:off x="5982843" y="1842367"/>
            <a:ext cx="2773680" cy="277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505063" y="6530961"/>
            <a:ext cx="502920" cy="2769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lang="pl-PL" dirty="0"/>
              <a:t>3/5</a:t>
            </a:r>
            <a:endParaRPr spc="-5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42B47269-4D97-4078-A5C2-E12437A3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99" y="2172184"/>
            <a:ext cx="4343400" cy="1256816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B0E9F616-4107-4940-BADD-008059870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780" y="3272714"/>
            <a:ext cx="1835626" cy="1835626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3171477-99AD-4F67-AE5C-2FC54B58C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398" y="4409926"/>
            <a:ext cx="2143125" cy="2143125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B022EFE2-27A2-4757-8D8C-C02004EBA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1772" y="5108340"/>
            <a:ext cx="3434400" cy="1649867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D8CD8F20-E7CC-4E33-84D6-D66478BE0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739" y="3986976"/>
            <a:ext cx="2143125" cy="2143125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20D79419-03F2-4FA1-9582-6AC67BFA3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0205" y="3513621"/>
            <a:ext cx="1544918" cy="15449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48</Words>
  <Application>Microsoft Office PowerPoint</Application>
  <PresentationFormat>Pokaz na ekranie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Nokia library</vt:lpstr>
      <vt:lpstr>Project goal</vt:lpstr>
      <vt:lpstr>Project goal</vt:lpstr>
      <vt:lpstr>Project goal</vt:lpstr>
      <vt:lpstr>Project goal</vt:lpstr>
      <vt:lpstr>Project goal</vt:lpstr>
      <vt:lpstr>Project goal</vt:lpstr>
      <vt:lpstr>Project goal</vt:lpstr>
      <vt:lpstr>Used technologies </vt:lpstr>
      <vt:lpstr>Travis CI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Wojciech Spoton</cp:lastModifiedBy>
  <cp:revision>18</cp:revision>
  <dcterms:created xsi:type="dcterms:W3CDTF">2018-12-14T00:20:48Z</dcterms:created>
  <dcterms:modified xsi:type="dcterms:W3CDTF">2019-01-03T19:03:06Z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2018-06-24T00:00:00Z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2018-12-14T00:00:00Z</vt:filetime>
  </property>
</Properties>
</file>