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59" r:id="rId10"/>
    <p:sldId id="261" r:id="rId11"/>
    <p:sldId id="268" r:id="rId12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168" y="919098"/>
            <a:ext cx="776366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2919" y="481583"/>
            <a:ext cx="8641080" cy="1292860"/>
          </a:xfrm>
          <a:custGeom>
            <a:avLst/>
            <a:gdLst/>
            <a:ahLst/>
            <a:cxnLst/>
            <a:rect l="l" t="t" r="r" b="b"/>
            <a:pathLst>
              <a:path w="8641080" h="1292860">
                <a:moveTo>
                  <a:pt x="0" y="1292352"/>
                </a:moveTo>
                <a:lnTo>
                  <a:pt x="8641080" y="1292352"/>
                </a:lnTo>
                <a:lnTo>
                  <a:pt x="8641080" y="0"/>
                </a:lnTo>
                <a:lnTo>
                  <a:pt x="0" y="0"/>
                </a:lnTo>
                <a:lnTo>
                  <a:pt x="0" y="1292352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3935"/>
            <a:ext cx="502920" cy="5084445"/>
          </a:xfrm>
          <a:custGeom>
            <a:avLst/>
            <a:gdLst/>
            <a:ahLst/>
            <a:cxnLst/>
            <a:rect l="l" t="t" r="r" b="b"/>
            <a:pathLst>
              <a:path w="502920" h="5084445">
                <a:moveTo>
                  <a:pt x="0" y="5084064"/>
                </a:moveTo>
                <a:lnTo>
                  <a:pt x="502920" y="5084064"/>
                </a:lnTo>
                <a:lnTo>
                  <a:pt x="502920" y="0"/>
                </a:lnTo>
                <a:lnTo>
                  <a:pt x="0" y="0"/>
                </a:lnTo>
                <a:lnTo>
                  <a:pt x="0" y="508406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5">
                <a:moveTo>
                  <a:pt x="0" y="481584"/>
                </a:moveTo>
                <a:lnTo>
                  <a:pt x="502920" y="481584"/>
                </a:lnTo>
                <a:lnTo>
                  <a:pt x="50292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8451" y="10667"/>
            <a:ext cx="740664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006" y="2871673"/>
            <a:ext cx="59999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9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480"/>
              </a:spcBef>
            </a:pPr>
            <a:fld id="{81D60167-4931-47E6-BA6A-407CBD079E47}" type="slidenum">
              <a:rPr dirty="0"/>
              <a:t>‹#›</a:t>
            </a:fld>
            <a:r>
              <a:rPr spc="-5" dirty="0"/>
              <a:t>/13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11" Type="http://schemas.openxmlformats.org/officeDocument/2006/relationships/image" Target="../media/image11.png"/><Relationship Id="rId5" Type="http://schemas.openxmlformats.org/officeDocument/2006/relationships/image" Target="../media/image7.emf"/><Relationship Id="rId10" Type="http://schemas.openxmlformats.org/officeDocument/2006/relationships/image" Target="../media/image10.png"/><Relationship Id="rId4" Type="http://schemas.openxmlformats.org/officeDocument/2006/relationships/image" Target="../media/image5.em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3" Type="http://schemas.openxmlformats.org/officeDocument/2006/relationships/image" Target="../media/image2.emf"/><Relationship Id="rId7" Type="http://schemas.openxmlformats.org/officeDocument/2006/relationships/image" Target="../media/image12.emf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11" Type="http://schemas.openxmlformats.org/officeDocument/2006/relationships/image" Target="../media/image10.png"/><Relationship Id="rId5" Type="http://schemas.openxmlformats.org/officeDocument/2006/relationships/image" Target="../media/image7.emf"/><Relationship Id="rId10" Type="http://schemas.openxmlformats.org/officeDocument/2006/relationships/image" Target="../media/image8.png"/><Relationship Id="rId4" Type="http://schemas.openxmlformats.org/officeDocument/2006/relationships/image" Target="../media/image5.emf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1.png"/><Relationship Id="rId3" Type="http://schemas.openxmlformats.org/officeDocument/2006/relationships/image" Target="../media/image2.emf"/><Relationship Id="rId7" Type="http://schemas.openxmlformats.org/officeDocument/2006/relationships/image" Target="../media/image12.emf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11" Type="http://schemas.openxmlformats.org/officeDocument/2006/relationships/image" Target="../media/image8.png"/><Relationship Id="rId5" Type="http://schemas.openxmlformats.org/officeDocument/2006/relationships/image" Target="../media/image7.emf"/><Relationship Id="rId15" Type="http://schemas.openxmlformats.org/officeDocument/2006/relationships/image" Target="../media/image15.png"/><Relationship Id="rId10" Type="http://schemas.openxmlformats.org/officeDocument/2006/relationships/image" Target="../media/image6.png"/><Relationship Id="rId4" Type="http://schemas.openxmlformats.org/officeDocument/2006/relationships/image" Target="../media/image5.emf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0492" y="1629155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2995" y="152400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3567" y="2775661"/>
            <a:ext cx="5050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l-PL" sz="4400" dirty="0"/>
              <a:t>Nokia </a:t>
            </a:r>
            <a:r>
              <a:rPr lang="pl-PL" sz="4400" dirty="0" err="1"/>
              <a:t>library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2393950" y="6293916"/>
            <a:ext cx="62928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500" spc="-5" dirty="0">
                <a:solidFill>
                  <a:srgbClr val="FFFFFF"/>
                </a:solidFill>
                <a:latin typeface="Trebuchet MS"/>
                <a:cs typeface="Trebuchet MS"/>
              </a:rPr>
              <a:t>Wojciech Spoton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lang="pl-PL" sz="1500" spc="-5" dirty="0">
                <a:solidFill>
                  <a:srgbClr val="FFFFFF"/>
                </a:solidFill>
                <a:latin typeface="Trebuchet MS"/>
                <a:cs typeface="Trebuchet MS"/>
              </a:rPr>
              <a:t>Jacek Zalewski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lang="pl-PL" sz="1500" spc="-5" dirty="0">
                <a:solidFill>
                  <a:srgbClr val="FFFFFF"/>
                </a:solidFill>
                <a:latin typeface="Trebuchet MS"/>
                <a:cs typeface="Trebuchet MS"/>
              </a:rPr>
              <a:t>Alex</a:t>
            </a:r>
            <a:r>
              <a:rPr sz="1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l-PL" sz="1500" spc="-5" dirty="0" err="1">
                <a:solidFill>
                  <a:srgbClr val="FFFFFF"/>
                </a:solidFill>
                <a:latin typeface="Trebuchet MS"/>
                <a:cs typeface="Trebuchet MS"/>
              </a:rPr>
              <a:t>Kostiukov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lang="pl-PL" sz="1500" spc="-5" dirty="0">
                <a:solidFill>
                  <a:srgbClr val="FFFFFF"/>
                </a:solidFill>
                <a:latin typeface="Trebuchet MS"/>
                <a:cs typeface="Trebuchet MS"/>
              </a:rPr>
              <a:t>Mikołaj Banaszkiewicz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6450" y="513092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052" y="0"/>
                </a:lnTo>
              </a:path>
            </a:pathLst>
          </a:custGeom>
          <a:ln w="571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5041" y="4511814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40"/>
                </a:lnTo>
              </a:path>
            </a:pathLst>
          </a:custGeom>
          <a:ln w="571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0812" y="4711998"/>
            <a:ext cx="105410" cy="334010"/>
          </a:xfrm>
          <a:custGeom>
            <a:avLst/>
            <a:gdLst/>
            <a:ahLst/>
            <a:cxnLst/>
            <a:rect l="l" t="t" r="r" b="b"/>
            <a:pathLst>
              <a:path w="105410" h="334010">
                <a:moveTo>
                  <a:pt x="0" y="333545"/>
                </a:moveTo>
                <a:lnTo>
                  <a:pt x="104831" y="333545"/>
                </a:lnTo>
                <a:lnTo>
                  <a:pt x="104831" y="0"/>
                </a:lnTo>
                <a:lnTo>
                  <a:pt x="0" y="0"/>
                </a:lnTo>
                <a:lnTo>
                  <a:pt x="0" y="333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3765" y="4511870"/>
            <a:ext cx="105410" cy="534035"/>
          </a:xfrm>
          <a:custGeom>
            <a:avLst/>
            <a:gdLst/>
            <a:ahLst/>
            <a:cxnLst/>
            <a:rect l="l" t="t" r="r" b="b"/>
            <a:pathLst>
              <a:path w="105410" h="534035">
                <a:moveTo>
                  <a:pt x="0" y="533673"/>
                </a:moveTo>
                <a:lnTo>
                  <a:pt x="104831" y="533673"/>
                </a:lnTo>
                <a:lnTo>
                  <a:pt x="104831" y="0"/>
                </a:lnTo>
                <a:lnTo>
                  <a:pt x="0" y="0"/>
                </a:lnTo>
                <a:lnTo>
                  <a:pt x="0" y="533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86718" y="4711998"/>
            <a:ext cx="105410" cy="334010"/>
          </a:xfrm>
          <a:custGeom>
            <a:avLst/>
            <a:gdLst/>
            <a:ahLst/>
            <a:cxnLst/>
            <a:rect l="l" t="t" r="r" b="b"/>
            <a:pathLst>
              <a:path w="105410" h="334010">
                <a:moveTo>
                  <a:pt x="0" y="333545"/>
                </a:moveTo>
                <a:lnTo>
                  <a:pt x="104831" y="333545"/>
                </a:lnTo>
                <a:lnTo>
                  <a:pt x="104831" y="0"/>
                </a:lnTo>
                <a:lnTo>
                  <a:pt x="0" y="0"/>
                </a:lnTo>
                <a:lnTo>
                  <a:pt x="0" y="333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9670" y="4874005"/>
            <a:ext cx="105410" cy="172085"/>
          </a:xfrm>
          <a:custGeom>
            <a:avLst/>
            <a:gdLst/>
            <a:ahLst/>
            <a:cxnLst/>
            <a:rect l="l" t="t" r="r" b="b"/>
            <a:pathLst>
              <a:path w="105410" h="172085">
                <a:moveTo>
                  <a:pt x="0" y="171537"/>
                </a:moveTo>
                <a:lnTo>
                  <a:pt x="104831" y="171537"/>
                </a:lnTo>
                <a:lnTo>
                  <a:pt x="104831" y="0"/>
                </a:lnTo>
                <a:lnTo>
                  <a:pt x="0" y="0"/>
                </a:lnTo>
                <a:lnTo>
                  <a:pt x="0" y="171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3513" y="4507287"/>
            <a:ext cx="604520" cy="724535"/>
          </a:xfrm>
          <a:custGeom>
            <a:avLst/>
            <a:gdLst/>
            <a:ahLst/>
            <a:cxnLst/>
            <a:rect l="l" t="t" r="r" b="b"/>
            <a:pathLst>
              <a:path w="604520" h="724535">
                <a:moveTo>
                  <a:pt x="343086" y="0"/>
                </a:moveTo>
                <a:lnTo>
                  <a:pt x="296295" y="5450"/>
                </a:lnTo>
                <a:lnTo>
                  <a:pt x="251490" y="16764"/>
                </a:lnTo>
                <a:lnTo>
                  <a:pt x="209068" y="33532"/>
                </a:lnTo>
                <a:lnTo>
                  <a:pt x="169425" y="55341"/>
                </a:lnTo>
                <a:lnTo>
                  <a:pt x="132959" y="81784"/>
                </a:lnTo>
                <a:lnTo>
                  <a:pt x="100066" y="112448"/>
                </a:lnTo>
                <a:lnTo>
                  <a:pt x="71145" y="146925"/>
                </a:lnTo>
                <a:lnTo>
                  <a:pt x="46591" y="184803"/>
                </a:lnTo>
                <a:lnTo>
                  <a:pt x="26803" y="225672"/>
                </a:lnTo>
                <a:lnTo>
                  <a:pt x="12177" y="269123"/>
                </a:lnTo>
                <a:lnTo>
                  <a:pt x="3110" y="314745"/>
                </a:lnTo>
                <a:lnTo>
                  <a:pt x="0" y="362127"/>
                </a:lnTo>
                <a:lnTo>
                  <a:pt x="3303" y="411293"/>
                </a:lnTo>
                <a:lnTo>
                  <a:pt x="12927" y="458440"/>
                </a:lnTo>
                <a:lnTo>
                  <a:pt x="28441" y="503139"/>
                </a:lnTo>
                <a:lnTo>
                  <a:pt x="49415" y="544959"/>
                </a:lnTo>
                <a:lnTo>
                  <a:pt x="75419" y="583470"/>
                </a:lnTo>
                <a:lnTo>
                  <a:pt x="106023" y="618242"/>
                </a:lnTo>
                <a:lnTo>
                  <a:pt x="140796" y="648845"/>
                </a:lnTo>
                <a:lnTo>
                  <a:pt x="179308" y="674848"/>
                </a:lnTo>
                <a:lnTo>
                  <a:pt x="221129" y="695821"/>
                </a:lnTo>
                <a:lnTo>
                  <a:pt x="265830" y="711335"/>
                </a:lnTo>
                <a:lnTo>
                  <a:pt x="312979" y="720959"/>
                </a:lnTo>
                <a:lnTo>
                  <a:pt x="362146" y="724262"/>
                </a:lnTo>
                <a:lnTo>
                  <a:pt x="415683" y="720404"/>
                </a:lnTo>
                <a:lnTo>
                  <a:pt x="467253" y="708953"/>
                </a:lnTo>
                <a:lnTo>
                  <a:pt x="516261" y="690092"/>
                </a:lnTo>
                <a:lnTo>
                  <a:pt x="562112" y="664003"/>
                </a:lnTo>
                <a:lnTo>
                  <a:pt x="604213" y="630869"/>
                </a:lnTo>
                <a:lnTo>
                  <a:pt x="343086" y="369751"/>
                </a:lnTo>
                <a:lnTo>
                  <a:pt x="343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44720" y="4507287"/>
            <a:ext cx="342265" cy="343535"/>
          </a:xfrm>
          <a:custGeom>
            <a:avLst/>
            <a:gdLst/>
            <a:ahLst/>
            <a:cxnLst/>
            <a:rect l="l" t="t" r="r" b="b"/>
            <a:pathLst>
              <a:path w="342265" h="343535">
                <a:moveTo>
                  <a:pt x="0" y="0"/>
                </a:moveTo>
                <a:lnTo>
                  <a:pt x="0" y="343067"/>
                </a:lnTo>
                <a:lnTo>
                  <a:pt x="342133" y="343067"/>
                </a:lnTo>
                <a:lnTo>
                  <a:pt x="336184" y="293406"/>
                </a:lnTo>
                <a:lnTo>
                  <a:pt x="323837" y="246086"/>
                </a:lnTo>
                <a:lnTo>
                  <a:pt x="305550" y="201560"/>
                </a:lnTo>
                <a:lnTo>
                  <a:pt x="281776" y="160276"/>
                </a:lnTo>
                <a:lnTo>
                  <a:pt x="252971" y="122688"/>
                </a:lnTo>
                <a:lnTo>
                  <a:pt x="219591" y="89245"/>
                </a:lnTo>
                <a:lnTo>
                  <a:pt x="182091" y="60398"/>
                </a:lnTo>
                <a:lnTo>
                  <a:pt x="140927" y="36600"/>
                </a:lnTo>
                <a:lnTo>
                  <a:pt x="96553" y="18300"/>
                </a:lnTo>
                <a:lnTo>
                  <a:pt x="49425" y="5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1405" y="4888474"/>
            <a:ext cx="315595" cy="223520"/>
          </a:xfrm>
          <a:custGeom>
            <a:avLst/>
            <a:gdLst/>
            <a:ahLst/>
            <a:cxnLst/>
            <a:rect l="l" t="t" r="r" b="b"/>
            <a:pathLst>
              <a:path w="315595" h="223520">
                <a:moveTo>
                  <a:pt x="315449" y="0"/>
                </a:moveTo>
                <a:lnTo>
                  <a:pt x="0" y="0"/>
                </a:lnTo>
                <a:lnTo>
                  <a:pt x="223006" y="222999"/>
                </a:lnTo>
                <a:lnTo>
                  <a:pt x="253845" y="183979"/>
                </a:lnTo>
                <a:lnTo>
                  <a:pt x="278738" y="141621"/>
                </a:lnTo>
                <a:lnTo>
                  <a:pt x="297456" y="96472"/>
                </a:lnTo>
                <a:lnTo>
                  <a:pt x="309769" y="49082"/>
                </a:lnTo>
                <a:lnTo>
                  <a:pt x="315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1223" y="4473759"/>
            <a:ext cx="534035" cy="153035"/>
          </a:xfrm>
          <a:custGeom>
            <a:avLst/>
            <a:gdLst/>
            <a:ahLst/>
            <a:cxnLst/>
            <a:rect l="l" t="t" r="r" b="b"/>
            <a:pathLst>
              <a:path w="534035" h="153035">
                <a:moveTo>
                  <a:pt x="266845" y="0"/>
                </a:moveTo>
                <a:lnTo>
                  <a:pt x="195906" y="2722"/>
                </a:lnTo>
                <a:lnTo>
                  <a:pt x="132162" y="10406"/>
                </a:lnTo>
                <a:lnTo>
                  <a:pt x="78156" y="22325"/>
                </a:lnTo>
                <a:lnTo>
                  <a:pt x="36431" y="37753"/>
                </a:lnTo>
                <a:lnTo>
                  <a:pt x="0" y="76231"/>
                </a:lnTo>
                <a:lnTo>
                  <a:pt x="9531" y="96498"/>
                </a:lnTo>
                <a:lnTo>
                  <a:pt x="78156" y="130140"/>
                </a:lnTo>
                <a:lnTo>
                  <a:pt x="132162" y="142061"/>
                </a:lnTo>
                <a:lnTo>
                  <a:pt x="195906" y="149746"/>
                </a:lnTo>
                <a:lnTo>
                  <a:pt x="266845" y="152470"/>
                </a:lnTo>
                <a:lnTo>
                  <a:pt x="337783" y="149746"/>
                </a:lnTo>
                <a:lnTo>
                  <a:pt x="401527" y="142061"/>
                </a:lnTo>
                <a:lnTo>
                  <a:pt x="455533" y="130140"/>
                </a:lnTo>
                <a:lnTo>
                  <a:pt x="497258" y="114710"/>
                </a:lnTo>
                <a:lnTo>
                  <a:pt x="533690" y="76231"/>
                </a:lnTo>
                <a:lnTo>
                  <a:pt x="524158" y="55964"/>
                </a:lnTo>
                <a:lnTo>
                  <a:pt x="455533" y="22325"/>
                </a:lnTo>
                <a:lnTo>
                  <a:pt x="401527" y="10406"/>
                </a:lnTo>
                <a:lnTo>
                  <a:pt x="337783" y="2722"/>
                </a:lnTo>
                <a:lnTo>
                  <a:pt x="266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51223" y="4588109"/>
            <a:ext cx="534035" cy="229235"/>
          </a:xfrm>
          <a:custGeom>
            <a:avLst/>
            <a:gdLst/>
            <a:ahLst/>
            <a:cxnLst/>
            <a:rect l="l" t="t" r="r" b="b"/>
            <a:pathLst>
              <a:path w="534035" h="229235">
                <a:moveTo>
                  <a:pt x="0" y="0"/>
                </a:moveTo>
                <a:lnTo>
                  <a:pt x="0" y="152478"/>
                </a:lnTo>
                <a:lnTo>
                  <a:pt x="9574" y="172684"/>
                </a:lnTo>
                <a:lnTo>
                  <a:pt x="78385" y="206321"/>
                </a:lnTo>
                <a:lnTo>
                  <a:pt x="132434" y="218269"/>
                </a:lnTo>
                <a:lnTo>
                  <a:pt x="196118" y="225981"/>
                </a:lnTo>
                <a:lnTo>
                  <a:pt x="266845" y="228717"/>
                </a:lnTo>
                <a:lnTo>
                  <a:pt x="337571" y="225981"/>
                </a:lnTo>
                <a:lnTo>
                  <a:pt x="401255" y="218269"/>
                </a:lnTo>
                <a:lnTo>
                  <a:pt x="455304" y="206321"/>
                </a:lnTo>
                <a:lnTo>
                  <a:pt x="497122" y="190879"/>
                </a:lnTo>
                <a:lnTo>
                  <a:pt x="533690" y="152478"/>
                </a:lnTo>
                <a:lnTo>
                  <a:pt x="457448" y="152478"/>
                </a:lnTo>
                <a:lnTo>
                  <a:pt x="449645" y="151108"/>
                </a:lnTo>
                <a:lnTo>
                  <a:pt x="443629" y="147236"/>
                </a:lnTo>
                <a:lnTo>
                  <a:pt x="439758" y="141220"/>
                </a:lnTo>
                <a:lnTo>
                  <a:pt x="438388" y="133418"/>
                </a:lnTo>
                <a:lnTo>
                  <a:pt x="439758" y="125615"/>
                </a:lnTo>
                <a:lnTo>
                  <a:pt x="443629" y="119599"/>
                </a:lnTo>
                <a:lnTo>
                  <a:pt x="449645" y="115728"/>
                </a:lnTo>
                <a:lnTo>
                  <a:pt x="457448" y="114358"/>
                </a:lnTo>
                <a:lnTo>
                  <a:pt x="533690" y="114358"/>
                </a:lnTo>
                <a:lnTo>
                  <a:pt x="533690" y="76239"/>
                </a:lnTo>
                <a:lnTo>
                  <a:pt x="266845" y="76239"/>
                </a:lnTo>
                <a:lnTo>
                  <a:pt x="196118" y="73503"/>
                </a:lnTo>
                <a:lnTo>
                  <a:pt x="132434" y="65791"/>
                </a:lnTo>
                <a:lnTo>
                  <a:pt x="78385" y="53843"/>
                </a:lnTo>
                <a:lnTo>
                  <a:pt x="36567" y="38401"/>
                </a:lnTo>
                <a:lnTo>
                  <a:pt x="9574" y="20206"/>
                </a:lnTo>
                <a:lnTo>
                  <a:pt x="0" y="0"/>
                </a:lnTo>
                <a:close/>
              </a:path>
              <a:path w="534035" h="229235">
                <a:moveTo>
                  <a:pt x="533690" y="114358"/>
                </a:moveTo>
                <a:lnTo>
                  <a:pt x="457448" y="114358"/>
                </a:lnTo>
                <a:lnTo>
                  <a:pt x="465251" y="115728"/>
                </a:lnTo>
                <a:lnTo>
                  <a:pt x="471267" y="119599"/>
                </a:lnTo>
                <a:lnTo>
                  <a:pt x="475139" y="125615"/>
                </a:lnTo>
                <a:lnTo>
                  <a:pt x="476509" y="133418"/>
                </a:lnTo>
                <a:lnTo>
                  <a:pt x="475139" y="141220"/>
                </a:lnTo>
                <a:lnTo>
                  <a:pt x="471267" y="147236"/>
                </a:lnTo>
                <a:lnTo>
                  <a:pt x="465251" y="151108"/>
                </a:lnTo>
                <a:lnTo>
                  <a:pt x="457448" y="152478"/>
                </a:lnTo>
                <a:lnTo>
                  <a:pt x="533690" y="152478"/>
                </a:lnTo>
                <a:lnTo>
                  <a:pt x="533690" y="114358"/>
                </a:lnTo>
                <a:close/>
              </a:path>
              <a:path w="534035" h="229235">
                <a:moveTo>
                  <a:pt x="533690" y="0"/>
                </a:moveTo>
                <a:lnTo>
                  <a:pt x="497122" y="38401"/>
                </a:lnTo>
                <a:lnTo>
                  <a:pt x="455304" y="53843"/>
                </a:lnTo>
                <a:lnTo>
                  <a:pt x="401255" y="65791"/>
                </a:lnTo>
                <a:lnTo>
                  <a:pt x="337571" y="73503"/>
                </a:lnTo>
                <a:lnTo>
                  <a:pt x="266845" y="76239"/>
                </a:lnTo>
                <a:lnTo>
                  <a:pt x="533690" y="76239"/>
                </a:lnTo>
                <a:lnTo>
                  <a:pt x="533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51223" y="4778707"/>
            <a:ext cx="534035" cy="229235"/>
          </a:xfrm>
          <a:custGeom>
            <a:avLst/>
            <a:gdLst/>
            <a:ahLst/>
            <a:cxnLst/>
            <a:rect l="l" t="t" r="r" b="b"/>
            <a:pathLst>
              <a:path w="534035" h="229235">
                <a:moveTo>
                  <a:pt x="0" y="0"/>
                </a:moveTo>
                <a:lnTo>
                  <a:pt x="0" y="152478"/>
                </a:lnTo>
                <a:lnTo>
                  <a:pt x="9574" y="172684"/>
                </a:lnTo>
                <a:lnTo>
                  <a:pt x="78385" y="206321"/>
                </a:lnTo>
                <a:lnTo>
                  <a:pt x="132434" y="218269"/>
                </a:lnTo>
                <a:lnTo>
                  <a:pt x="196118" y="225981"/>
                </a:lnTo>
                <a:lnTo>
                  <a:pt x="266845" y="228717"/>
                </a:lnTo>
                <a:lnTo>
                  <a:pt x="337571" y="225981"/>
                </a:lnTo>
                <a:lnTo>
                  <a:pt x="401255" y="218269"/>
                </a:lnTo>
                <a:lnTo>
                  <a:pt x="455304" y="206321"/>
                </a:lnTo>
                <a:lnTo>
                  <a:pt x="497122" y="190879"/>
                </a:lnTo>
                <a:lnTo>
                  <a:pt x="533690" y="152478"/>
                </a:lnTo>
                <a:lnTo>
                  <a:pt x="457448" y="152478"/>
                </a:lnTo>
                <a:lnTo>
                  <a:pt x="449645" y="151108"/>
                </a:lnTo>
                <a:lnTo>
                  <a:pt x="443629" y="147236"/>
                </a:lnTo>
                <a:lnTo>
                  <a:pt x="439758" y="141220"/>
                </a:lnTo>
                <a:lnTo>
                  <a:pt x="438388" y="133418"/>
                </a:lnTo>
                <a:lnTo>
                  <a:pt x="439758" y="125615"/>
                </a:lnTo>
                <a:lnTo>
                  <a:pt x="443629" y="119599"/>
                </a:lnTo>
                <a:lnTo>
                  <a:pt x="449645" y="115728"/>
                </a:lnTo>
                <a:lnTo>
                  <a:pt x="457448" y="114358"/>
                </a:lnTo>
                <a:lnTo>
                  <a:pt x="533690" y="114358"/>
                </a:lnTo>
                <a:lnTo>
                  <a:pt x="533690" y="76239"/>
                </a:lnTo>
                <a:lnTo>
                  <a:pt x="266845" y="76239"/>
                </a:lnTo>
                <a:lnTo>
                  <a:pt x="196118" y="73503"/>
                </a:lnTo>
                <a:lnTo>
                  <a:pt x="132434" y="65791"/>
                </a:lnTo>
                <a:lnTo>
                  <a:pt x="78385" y="53843"/>
                </a:lnTo>
                <a:lnTo>
                  <a:pt x="36567" y="38401"/>
                </a:lnTo>
                <a:lnTo>
                  <a:pt x="9574" y="20206"/>
                </a:lnTo>
                <a:lnTo>
                  <a:pt x="0" y="0"/>
                </a:lnTo>
                <a:close/>
              </a:path>
              <a:path w="534035" h="229235">
                <a:moveTo>
                  <a:pt x="533690" y="114358"/>
                </a:moveTo>
                <a:lnTo>
                  <a:pt x="457448" y="114358"/>
                </a:lnTo>
                <a:lnTo>
                  <a:pt x="465251" y="115728"/>
                </a:lnTo>
                <a:lnTo>
                  <a:pt x="471267" y="119599"/>
                </a:lnTo>
                <a:lnTo>
                  <a:pt x="475139" y="125615"/>
                </a:lnTo>
                <a:lnTo>
                  <a:pt x="476509" y="133418"/>
                </a:lnTo>
                <a:lnTo>
                  <a:pt x="475139" y="141220"/>
                </a:lnTo>
                <a:lnTo>
                  <a:pt x="471267" y="147236"/>
                </a:lnTo>
                <a:lnTo>
                  <a:pt x="465251" y="151108"/>
                </a:lnTo>
                <a:lnTo>
                  <a:pt x="457448" y="152478"/>
                </a:lnTo>
                <a:lnTo>
                  <a:pt x="533690" y="152478"/>
                </a:lnTo>
                <a:lnTo>
                  <a:pt x="533690" y="114358"/>
                </a:lnTo>
                <a:close/>
              </a:path>
              <a:path w="534035" h="229235">
                <a:moveTo>
                  <a:pt x="533690" y="0"/>
                </a:moveTo>
                <a:lnTo>
                  <a:pt x="497122" y="38401"/>
                </a:lnTo>
                <a:lnTo>
                  <a:pt x="455304" y="53843"/>
                </a:lnTo>
                <a:lnTo>
                  <a:pt x="401255" y="65791"/>
                </a:lnTo>
                <a:lnTo>
                  <a:pt x="337571" y="73503"/>
                </a:lnTo>
                <a:lnTo>
                  <a:pt x="266845" y="76239"/>
                </a:lnTo>
                <a:lnTo>
                  <a:pt x="533690" y="76239"/>
                </a:lnTo>
                <a:lnTo>
                  <a:pt x="533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1223" y="4969304"/>
            <a:ext cx="534035" cy="229235"/>
          </a:xfrm>
          <a:custGeom>
            <a:avLst/>
            <a:gdLst/>
            <a:ahLst/>
            <a:cxnLst/>
            <a:rect l="l" t="t" r="r" b="b"/>
            <a:pathLst>
              <a:path w="534035" h="229235">
                <a:moveTo>
                  <a:pt x="0" y="0"/>
                </a:moveTo>
                <a:lnTo>
                  <a:pt x="0" y="152478"/>
                </a:lnTo>
                <a:lnTo>
                  <a:pt x="9574" y="172684"/>
                </a:lnTo>
                <a:lnTo>
                  <a:pt x="78385" y="206321"/>
                </a:lnTo>
                <a:lnTo>
                  <a:pt x="132434" y="218269"/>
                </a:lnTo>
                <a:lnTo>
                  <a:pt x="196118" y="225981"/>
                </a:lnTo>
                <a:lnTo>
                  <a:pt x="266845" y="228717"/>
                </a:lnTo>
                <a:lnTo>
                  <a:pt x="337571" y="225981"/>
                </a:lnTo>
                <a:lnTo>
                  <a:pt x="401255" y="218269"/>
                </a:lnTo>
                <a:lnTo>
                  <a:pt x="455304" y="206321"/>
                </a:lnTo>
                <a:lnTo>
                  <a:pt x="497122" y="190879"/>
                </a:lnTo>
                <a:lnTo>
                  <a:pt x="533690" y="152478"/>
                </a:lnTo>
                <a:lnTo>
                  <a:pt x="457448" y="152478"/>
                </a:lnTo>
                <a:lnTo>
                  <a:pt x="449645" y="151108"/>
                </a:lnTo>
                <a:lnTo>
                  <a:pt x="443629" y="147236"/>
                </a:lnTo>
                <a:lnTo>
                  <a:pt x="439758" y="141220"/>
                </a:lnTo>
                <a:lnTo>
                  <a:pt x="438388" y="133418"/>
                </a:lnTo>
                <a:lnTo>
                  <a:pt x="439758" y="125615"/>
                </a:lnTo>
                <a:lnTo>
                  <a:pt x="443629" y="119599"/>
                </a:lnTo>
                <a:lnTo>
                  <a:pt x="449645" y="115728"/>
                </a:lnTo>
                <a:lnTo>
                  <a:pt x="457448" y="114358"/>
                </a:lnTo>
                <a:lnTo>
                  <a:pt x="533690" y="114358"/>
                </a:lnTo>
                <a:lnTo>
                  <a:pt x="533690" y="76239"/>
                </a:lnTo>
                <a:lnTo>
                  <a:pt x="266845" y="76239"/>
                </a:lnTo>
                <a:lnTo>
                  <a:pt x="196118" y="73503"/>
                </a:lnTo>
                <a:lnTo>
                  <a:pt x="132434" y="65791"/>
                </a:lnTo>
                <a:lnTo>
                  <a:pt x="78385" y="53843"/>
                </a:lnTo>
                <a:lnTo>
                  <a:pt x="36567" y="38401"/>
                </a:lnTo>
                <a:lnTo>
                  <a:pt x="9574" y="20206"/>
                </a:lnTo>
                <a:lnTo>
                  <a:pt x="0" y="0"/>
                </a:lnTo>
                <a:close/>
              </a:path>
              <a:path w="534035" h="229235">
                <a:moveTo>
                  <a:pt x="533690" y="114358"/>
                </a:moveTo>
                <a:lnTo>
                  <a:pt x="457448" y="114358"/>
                </a:lnTo>
                <a:lnTo>
                  <a:pt x="465251" y="115728"/>
                </a:lnTo>
                <a:lnTo>
                  <a:pt x="471267" y="119599"/>
                </a:lnTo>
                <a:lnTo>
                  <a:pt x="475139" y="125615"/>
                </a:lnTo>
                <a:lnTo>
                  <a:pt x="476509" y="133418"/>
                </a:lnTo>
                <a:lnTo>
                  <a:pt x="475139" y="141220"/>
                </a:lnTo>
                <a:lnTo>
                  <a:pt x="471267" y="147236"/>
                </a:lnTo>
                <a:lnTo>
                  <a:pt x="465251" y="151108"/>
                </a:lnTo>
                <a:lnTo>
                  <a:pt x="457448" y="152478"/>
                </a:lnTo>
                <a:lnTo>
                  <a:pt x="533690" y="152478"/>
                </a:lnTo>
                <a:lnTo>
                  <a:pt x="533690" y="114358"/>
                </a:lnTo>
                <a:close/>
              </a:path>
              <a:path w="534035" h="229235">
                <a:moveTo>
                  <a:pt x="533690" y="0"/>
                </a:moveTo>
                <a:lnTo>
                  <a:pt x="497122" y="38401"/>
                </a:lnTo>
                <a:lnTo>
                  <a:pt x="455304" y="53843"/>
                </a:lnTo>
                <a:lnTo>
                  <a:pt x="401255" y="65791"/>
                </a:lnTo>
                <a:lnTo>
                  <a:pt x="337571" y="73503"/>
                </a:lnTo>
                <a:lnTo>
                  <a:pt x="266845" y="76239"/>
                </a:lnTo>
                <a:lnTo>
                  <a:pt x="533690" y="76239"/>
                </a:lnTo>
                <a:lnTo>
                  <a:pt x="5336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dirty="0">
                <a:solidFill>
                  <a:schemeClr val="bg1"/>
                </a:solidFill>
              </a:rPr>
              <a:t>1/5</a:t>
            </a:r>
            <a:endParaRPr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5024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Travis</a:t>
            </a:r>
            <a:r>
              <a:rPr lang="pl-PL" sz="2700" dirty="0"/>
              <a:t> CI</a:t>
            </a:r>
            <a:endParaRPr sz="2700" dirty="0"/>
          </a:p>
        </p:txBody>
      </p:sp>
      <p:sp>
        <p:nvSpPr>
          <p:cNvPr id="4" name="object 4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dirty="0"/>
              <a:t>4/5</a:t>
            </a:r>
            <a:endParaRPr spc="-5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AA2867D-3139-4DB4-A077-5C6185DE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00"/>
            <a:ext cx="6799415" cy="217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5925" y="1629410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73864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3581400"/>
            <a:ext cx="4828794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5"/>
              </a:spcBef>
            </a:pPr>
            <a:r>
              <a:rPr lang="pl-PL" dirty="0"/>
              <a:t>Dziękujemy </a:t>
            </a:r>
            <a:br>
              <a:rPr lang="pl-PL" dirty="0"/>
            </a:br>
            <a:r>
              <a:rPr lang="pl-PL" dirty="0"/>
              <a:t>za uwagę!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spc="-5" dirty="0">
                <a:solidFill>
                  <a:schemeClr val="bg1"/>
                </a:solidFill>
              </a:rPr>
              <a:t>5/5</a:t>
            </a:r>
            <a:endParaRPr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70916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C006D7D-1E31-4506-8580-924A087458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0726" y="5507134"/>
            <a:ext cx="2657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4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1817D6F4-6036-43CE-B049-704295EA6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1542" y="5250804"/>
            <a:ext cx="1168836" cy="1474755"/>
          </a:xfrm>
          <a:prstGeom prst="rect">
            <a:avLst/>
          </a:prstGeom>
        </p:spPr>
      </p:pic>
      <p:sp>
        <p:nvSpPr>
          <p:cNvPr id="18" name="Prostokąt 17">
            <a:extLst>
              <a:ext uri="{FF2B5EF4-FFF2-40B4-BE49-F238E27FC236}">
                <a16:creationId xmlns:a16="http://schemas.microsoft.com/office/drawing/2014/main" id="{C6F9F386-C6E1-4062-9B68-C822DFA9B683}"/>
              </a:ext>
            </a:extLst>
          </p:cNvPr>
          <p:cNvSpPr/>
          <p:nvPr/>
        </p:nvSpPr>
        <p:spPr>
          <a:xfrm>
            <a:off x="8519256" y="6434610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2/5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C006D7D-1E31-4506-8580-924A087458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10726" y="5507134"/>
            <a:ext cx="2657475" cy="333375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7A01195C-0438-43E1-A274-831210FE3B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06178" y="6050021"/>
            <a:ext cx="2305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30436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Użyte technologie</a:t>
            </a:r>
            <a:endParaRPr sz="2700" dirty="0"/>
          </a:p>
        </p:txBody>
      </p:sp>
      <p:sp>
        <p:nvSpPr>
          <p:cNvPr id="8" name="object 8"/>
          <p:cNvSpPr/>
          <p:nvPr/>
        </p:nvSpPr>
        <p:spPr>
          <a:xfrm>
            <a:off x="5982843" y="1842367"/>
            <a:ext cx="2773680" cy="277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dirty="0"/>
              <a:t>3/5</a:t>
            </a:r>
            <a:endParaRPr spc="-5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2B47269-4D97-4078-A5C2-E12437A3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99" y="2172184"/>
            <a:ext cx="4343400" cy="1256816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B0E9F616-4107-4940-BADD-00805987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780" y="3272714"/>
            <a:ext cx="1835626" cy="1835626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33171477-99AD-4F67-AE5C-2FC54B58C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98" y="4409926"/>
            <a:ext cx="2143125" cy="2143125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B022EFE2-27A2-4757-8D8C-C02004EBA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772" y="5108340"/>
            <a:ext cx="3434400" cy="164986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D8CD8F20-E7CC-4E33-84D6-D66478BE0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739" y="3986976"/>
            <a:ext cx="2143125" cy="2143125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0D79419-03F2-4FA1-9582-6AC67BFA3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205" y="3513621"/>
            <a:ext cx="1544918" cy="15449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43</Words>
  <Application>Microsoft Office PowerPoint</Application>
  <PresentationFormat>Pokaz na ekranie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Calibri</vt:lpstr>
      <vt:lpstr>Trebuchet MS</vt:lpstr>
      <vt:lpstr>Office Theme</vt:lpstr>
      <vt:lpstr>Nokia library</vt:lpstr>
      <vt:lpstr>Cel projektu</vt:lpstr>
      <vt:lpstr>Cel projektu</vt:lpstr>
      <vt:lpstr>Cel projektu</vt:lpstr>
      <vt:lpstr>Cel projektu</vt:lpstr>
      <vt:lpstr>Cel projektu</vt:lpstr>
      <vt:lpstr>Cel projektu</vt:lpstr>
      <vt:lpstr>Cel projektu</vt:lpstr>
      <vt:lpstr>Użyte technologie</vt:lpstr>
      <vt:lpstr>Travis CI</vt:lpstr>
      <vt:lpstr>Dziękujemy 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Wojciech Spoton</cp:lastModifiedBy>
  <cp:revision>16</cp:revision>
  <dcterms:created xsi:type="dcterms:W3CDTF">2018-12-14T00:20:48Z</dcterms:created>
  <dcterms:modified xsi:type="dcterms:W3CDTF">2019-01-03T19:03:03Z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2018-06-24T00:00:00Z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2018-12-14T00:00:00Z</vt:filetime>
  </property>
</Properties>
</file>