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3" r:id="rId4"/>
  </p:sldIdLst>
  <p:sldSz cx="9144000" cy="6858000" type="screen4x3"/>
  <p:notesSz cx="6858000" cy="9144000"/>
  <p:defaultTextStyle>
    <a:defPPr>
      <a:defRPr lang="pl-P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80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2370" y="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CA5B9C77-D4D3-441E-BB9B-5E2F7761E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049" y="1628775"/>
            <a:ext cx="7524750" cy="52292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l-PL" sz="1350">
              <a:latin typeface="+mn-lt"/>
              <a:cs typeface="+mn-cs"/>
            </a:endParaRPr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DD99C688-3F4E-490B-9932-45C391BF8A34}"/>
              </a:ext>
            </a:extLst>
          </p:cNvPr>
          <p:cNvSpPr txBox="1"/>
          <p:nvPr/>
        </p:nvSpPr>
        <p:spPr>
          <a:xfrm>
            <a:off x="8472174" y="6491743"/>
            <a:ext cx="7026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defRPr/>
            </a:pPr>
            <a:fld id="{CE4AD55B-0C4A-44AD-974F-CCA42EE214AD}" type="slidenum">
              <a:rPr lang="pl-PL" altLang="pl-PL" sz="1400" smtClean="0">
                <a:solidFill>
                  <a:schemeClr val="tx2"/>
                </a:solidFill>
              </a:rPr>
              <a:pPr eaLnBrk="1" hangingPunct="1">
                <a:defRPr/>
              </a:pPr>
              <a:t>‹#›</a:t>
            </a:fld>
            <a:r>
              <a:rPr lang="pl-PL" altLang="pl-PL" sz="1400" dirty="0">
                <a:solidFill>
                  <a:schemeClr val="tx2"/>
                </a:solidFill>
              </a:rPr>
              <a:t>/7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873251" y="2130425"/>
            <a:ext cx="7089775" cy="20193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pl-PL" altLang="pl-PL" noProof="0"/>
              <a:t>Kliknij, aby edytować styl</a:t>
            </a:r>
            <a:endParaRPr lang="pl-PL" altLang="pl-PL" noProof="0" dirty="0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67537" y="5685413"/>
            <a:ext cx="7089775" cy="900112"/>
          </a:xfrm>
        </p:spPr>
        <p:txBody>
          <a:bodyPr anchor="b"/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pl-PL" altLang="pl-PL" noProof="0"/>
              <a:t>Kliknij, aby edytować styl wzorca podtytułu</a:t>
            </a:r>
            <a:endParaRPr lang="pl-PL" altLang="pl-PL" noProof="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2E113B1-2917-400B-B4AD-1ECA90971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" y="0"/>
            <a:ext cx="1685731" cy="162877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pl-PL" sz="18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42396A27-F493-4DD9-AE67-6CF420624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251" y="151673"/>
            <a:ext cx="2172183" cy="127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064873"/>
      </p:ext>
    </p:extLst>
  </p:cSld>
  <p:clrMapOvr>
    <a:masterClrMapping/>
  </p:clrMapOvr>
  <p:transition>
    <p:randomBar/>
  </p:transition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1718259841"/>
      </p:ext>
    </p:extLst>
  </p:cSld>
  <p:clrMapOvr>
    <a:masterClrMapping/>
  </p:clrMapOvr>
  <p:transition>
    <p:randomBa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025" y="630239"/>
            <a:ext cx="2105025" cy="6111875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9" y="630239"/>
            <a:ext cx="6167437" cy="6111875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3627402816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>
            <a:extLst>
              <a:ext uri="{FF2B5EF4-FFF2-40B4-BE49-F238E27FC236}">
                <a16:creationId xmlns:a16="http://schemas.microsoft.com/office/drawing/2014/main" id="{DFE9BCC0-C79F-40AF-90D2-64E61EFBEAE7}"/>
              </a:ext>
            </a:extLst>
          </p:cNvPr>
          <p:cNvSpPr txBox="1"/>
          <p:nvPr/>
        </p:nvSpPr>
        <p:spPr>
          <a:xfrm>
            <a:off x="8429840" y="6550223"/>
            <a:ext cx="7141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defRPr/>
            </a:pPr>
            <a:fld id="{92967E9A-6F1E-4D16-B50F-F4D0CBDBE6FB}" type="slidenum">
              <a:rPr lang="pl-PL" altLang="pl-PL" sz="1400" smtClean="0"/>
              <a:pPr eaLnBrk="1" hangingPunct="1">
                <a:defRPr/>
              </a:pPr>
              <a:t>‹#›</a:t>
            </a:fld>
            <a:r>
              <a:rPr lang="pl-PL" altLang="pl-PL" sz="1400" dirty="0"/>
              <a:t>/7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188" y="1846462"/>
            <a:ext cx="8424862" cy="4860925"/>
          </a:xfrm>
        </p:spPr>
        <p:txBody>
          <a:bodyPr/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718F432-C3B3-473A-BF3F-43BE196B49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30" y="10832"/>
            <a:ext cx="740224" cy="43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990269"/>
      </p:ext>
    </p:extLst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4259682770"/>
      </p:ext>
    </p:extLst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9" y="1881190"/>
            <a:ext cx="4135437" cy="486092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9026" y="1881190"/>
            <a:ext cx="4137025" cy="486092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2681908981"/>
      </p:ext>
    </p:extLst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2962412355"/>
      </p:ext>
    </p:extLst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422807088"/>
      </p:ext>
    </p:extLst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4759365"/>
      </p:ext>
    </p:extLst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482575914"/>
      </p:ext>
    </p:extLst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pl-PL" noProof="0"/>
              <a:t>Kliknij ikonę, aby dodać obraz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716895199"/>
      </p:ext>
    </p:extLst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" name="Rectangle 10">
            <a:extLst>
              <a:ext uri="{FF2B5EF4-FFF2-40B4-BE49-F238E27FC236}">
                <a16:creationId xmlns:a16="http://schemas.microsoft.com/office/drawing/2014/main" id="{F5120B57-D8A3-4286-AE3F-64C5886BA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481013"/>
            <a:ext cx="8640762" cy="12922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l-PL" sz="1350">
              <a:latin typeface="+mn-lt"/>
              <a:cs typeface="+mn-cs"/>
            </a:endParaRPr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66A2E32D-DF41-4AF2-A688-8B85673894F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0" y="1773238"/>
            <a:ext cx="503238" cy="508476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l-PL" sz="1350">
              <a:latin typeface="+mn-lt"/>
              <a:cs typeface="+mn-cs"/>
            </a:endParaRPr>
          </a:p>
        </p:txBody>
      </p:sp>
      <p:sp>
        <p:nvSpPr>
          <p:cNvPr id="1028" name="Rectangle 14">
            <a:extLst>
              <a:ext uri="{FF2B5EF4-FFF2-40B4-BE49-F238E27FC236}">
                <a16:creationId xmlns:a16="http://schemas.microsoft.com/office/drawing/2014/main" id="{45F50165-B05B-493A-AEEF-F254BCA6B6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630238"/>
            <a:ext cx="8424862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 dirty="0"/>
              <a:t>Kliknij, aby edytować styl wzorca tytułu</a:t>
            </a:r>
          </a:p>
        </p:txBody>
      </p:sp>
      <p:sp>
        <p:nvSpPr>
          <p:cNvPr id="1029" name="Rectangle 15">
            <a:extLst>
              <a:ext uri="{FF2B5EF4-FFF2-40B4-BE49-F238E27FC236}">
                <a16:creationId xmlns:a16="http://schemas.microsoft.com/office/drawing/2014/main" id="{9C40C515-5845-4CF1-BE3F-D0423A677E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881188"/>
            <a:ext cx="8424862" cy="486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style wzorca tekstu</a:t>
            </a:r>
          </a:p>
          <a:p>
            <a:pPr lvl="1"/>
            <a:r>
              <a:rPr lang="pl-PL" altLang="pl-PL"/>
              <a:t>Drugi poziom</a:t>
            </a:r>
          </a:p>
          <a:p>
            <a:pPr lvl="2"/>
            <a:r>
              <a:rPr lang="pl-PL" altLang="pl-PL"/>
              <a:t>Trzeci poziom</a:t>
            </a:r>
          </a:p>
          <a:p>
            <a:pPr lvl="3"/>
            <a:r>
              <a:rPr lang="pl-PL" altLang="pl-PL"/>
              <a:t>Czwarty poziom</a:t>
            </a:r>
          </a:p>
          <a:p>
            <a:pPr lvl="4"/>
            <a:r>
              <a:rPr lang="pl-PL" altLang="pl-PL"/>
              <a:t>Piąty poziom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FB397D73-CFF0-487D-B2A3-DDC21C8EF00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0" y="0"/>
            <a:ext cx="503238" cy="4810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l-PL" sz="1350">
              <a:latin typeface="+mn-lt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randomBar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5F55A9B-1210-435F-9415-BA38BD7FF7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z="4400" dirty="0"/>
              <a:t>Nokia Library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E61C64F-E88E-4C1F-8315-8A7EDAED341A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pl-PL" dirty="0"/>
              <a:t>Autorzy:</a:t>
            </a:r>
          </a:p>
        </p:txBody>
      </p:sp>
    </p:spTree>
    <p:extLst>
      <p:ext uri="{BB962C8B-B14F-4D97-AF65-F5344CB8AC3E}">
        <p14:creationId xmlns:p14="http://schemas.microsoft.com/office/powerpoint/2010/main" val="2680376130"/>
      </p:ext>
    </p:extLst>
  </p:cSld>
  <p:clrMapOvr>
    <a:masterClrMapping/>
  </p:clrMapOvr>
  <p:transition>
    <p:randomBa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DB42708-1201-45D7-8ADF-EB757D55C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7166C0F-77C9-42A6-AD61-D9635DD01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9048282"/>
      </p:ext>
    </p:extLst>
  </p:cSld>
  <p:clrMapOvr>
    <a:masterClrMapping/>
  </p:clrMapOvr>
  <p:transition>
    <p:randomBa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2ABCDFA-3F8B-4ADA-975D-9509A63AF3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z="3200" dirty="0"/>
              <a:t>Dziękujemy za uwagę!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C4860A1-8B8B-411E-9F4E-E3E5BADDF037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69593954"/>
      </p:ext>
    </p:extLst>
  </p:cSld>
  <p:clrMapOvr>
    <a:masterClrMapping/>
  </p:clrMapOvr>
  <p:transition>
    <p:randomBar/>
  </p:transition>
</p:sld>
</file>

<file path=ppt/theme/theme1.xml><?xml version="1.0" encoding="utf-8"?>
<a:theme xmlns:a="http://schemas.openxmlformats.org/drawingml/2006/main" name="MOTYW_NOKIA_PPT">
  <a:themeElements>
    <a:clrScheme name="Nokia">
      <a:dk1>
        <a:srgbClr val="000000"/>
      </a:dk1>
      <a:lt1>
        <a:srgbClr val="FFFFFF"/>
      </a:lt1>
      <a:dk2>
        <a:srgbClr val="FFFFFF"/>
      </a:dk2>
      <a:lt2>
        <a:srgbClr val="0C295B"/>
      </a:lt2>
      <a:accent1>
        <a:srgbClr val="E32213"/>
      </a:accent1>
      <a:accent2>
        <a:srgbClr val="FFD3A1"/>
      </a:accent2>
      <a:accent3>
        <a:srgbClr val="FFFFFF"/>
      </a:accent3>
      <a:accent4>
        <a:srgbClr val="000000"/>
      </a:accent4>
      <a:accent5>
        <a:srgbClr val="EFABAA"/>
      </a:accent5>
      <a:accent6>
        <a:srgbClr val="E7BF91"/>
      </a:accent6>
      <a:hlink>
        <a:srgbClr val="FFD9AF"/>
      </a:hlink>
      <a:folHlink>
        <a:srgbClr val="FFB25D"/>
      </a:folHlink>
    </a:clrScheme>
    <a:fontScheme name="1_Projekt domyśln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OTYW_NOKIA_PPT" id="{DE75715B-F8D1-48F8-B78E-A6035CB9A332}" vid="{DAA3D893-641D-4767-9886-1E708AEF2D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MOTYW_NOKIA_PPT</Template>
  <TotalTime>52</TotalTime>
  <Words>8</Words>
  <Application>Microsoft Office PowerPoint</Application>
  <PresentationFormat>Pokaz na ekranie (4:3)</PresentationFormat>
  <Paragraphs>3</Paragraphs>
  <Slides>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</vt:i4>
      </vt:variant>
    </vt:vector>
  </HeadingPairs>
  <TitlesOfParts>
    <vt:vector size="6" baseType="lpstr">
      <vt:lpstr>Arial</vt:lpstr>
      <vt:lpstr>Trebuchet MS</vt:lpstr>
      <vt:lpstr>MOTYW_NOKIA_PPT</vt:lpstr>
      <vt:lpstr>Nokia Library</vt:lpstr>
      <vt:lpstr>Prezentacja programu PowerPoint</vt:lpstr>
      <vt:lpstr>Dziękujemy za uwagę!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Jacek Zalewski</dc:creator>
  <cp:lastModifiedBy>Jacek Zalewski</cp:lastModifiedBy>
  <cp:revision>26</cp:revision>
  <dcterms:created xsi:type="dcterms:W3CDTF">2018-06-18T20:48:38Z</dcterms:created>
  <dcterms:modified xsi:type="dcterms:W3CDTF">2018-11-24T13:41:23Z</dcterms:modified>
</cp:coreProperties>
</file>