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7559675" cy="532765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18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E822D17-5F86-413A-AD2D-324163A975A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l-PL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3F07005-BBAE-44A4-9BB7-8F5FF79604B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l-PL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6B99378-E3AE-4F24-BC75-A19697AD7DF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l-PL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AF419D8-9764-4F88-89A4-64B0C029F94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1C2018E-AE67-4BDD-AF6D-A175DB0F3258}" type="slidenum">
              <a:t>‹#›</a:t>
            </a:fld>
            <a:endParaRPr lang="pl-PL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754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53C69C87-93BE-4B40-9C40-467DCBDF14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57127BD-217D-449B-8640-90CDD0A1C93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  <p:sp>
        <p:nvSpPr>
          <p:cNvPr id="4" name="Symbol zastępczy nagłówka 3">
            <a:extLst>
              <a:ext uri="{FF2B5EF4-FFF2-40B4-BE49-F238E27FC236}">
                <a16:creationId xmlns:a16="http://schemas.microsoft.com/office/drawing/2014/main" id="{6B5C36AD-8DE0-455A-B894-2BC3E1E171E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l-PL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F0D1C1-ABA9-4213-AD62-6568B467732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l-PL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A23186C-6401-4F3D-8995-D8133666087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pl-PL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AFE8E84-F57A-42F2-B503-6F786D36C0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pl-PL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6DB1B48-D2E6-4EAE-AB89-ED8DEA0461D7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77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pl-PL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F1A85B1-15D4-456D-9B25-76C14BC3BA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7FE9A9-9155-4870-B8F9-C3AC9250AB5C}" type="slidenum">
              <a:t>1</a:t>
            </a:fld>
            <a:endParaRPr lang="pl-PL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1DA9D215-5B78-405B-A164-BCF764FD6E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36625" y="812800"/>
            <a:ext cx="5684838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186C8AA-D5D0-4A28-861A-01D5DAE890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08A63-D811-44F6-B19B-1DD0AEAEB5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45000" y="871919"/>
            <a:ext cx="5669640" cy="1854719"/>
          </a:xfrm>
        </p:spPr>
        <p:txBody>
          <a:bodyPr anchor="b" anchorCtr="1"/>
          <a:lstStyle>
            <a:lvl1pPr algn="ctr">
              <a:defRPr sz="3720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133DD27-ED44-4729-9FF3-7DF5A2B298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5000" y="2798280"/>
            <a:ext cx="5669640" cy="1286280"/>
          </a:xfrm>
        </p:spPr>
        <p:txBody>
          <a:bodyPr anchorCtr="1"/>
          <a:lstStyle>
            <a:lvl1pPr marL="0" indent="0" algn="ctr">
              <a:buNone/>
              <a:defRPr sz="1490"/>
            </a:lvl1pPr>
          </a:lstStyle>
          <a:p>
            <a:pPr lvl="0"/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D80427-9DFD-4CEF-83D1-1717136139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9E2DB0-D0E8-4A41-817C-962BFC5ED97B}" type="datetime1">
              <a:rPr lang="pl-PL"/>
              <a:pPr lvl="0"/>
              <a:t>24.11.2018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EE802D-F604-4C7F-A84F-9D83236DFD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F92EC7-AB43-4071-9ECD-D6DF3881D4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3028A1-76DE-4E41-8906-7A59CB915B3D}" type="slidenum">
              <a:t>‹#›</a:t>
            </a:fld>
            <a:endParaRPr lang="pl-PL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4FA48052-046D-4249-B531-2343178B54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7640" y="1246320"/>
            <a:ext cx="6803280" cy="308952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defRPr sz="3200">
                <a:latin typeface="Liberation Sans" pitchFamily="18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82438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CB59B5-C3E6-46BF-B0B1-1A12A0A56E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0CD4A16-4D30-4A02-B53F-9B29C5E0F6B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1E27A1-27DE-43F9-BF85-7A1CDEBAB3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CF2DF3-8ACE-46C1-8AAE-05D57C3FFECF}" type="datetime1">
              <a:rPr lang="pl-PL"/>
              <a:pPr lvl="0"/>
              <a:t>24.11.2018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2E3141-C53E-43BB-8CE6-9FFB564FAC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E373CC-33B2-476E-B73D-159E0BBDA2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8AAEEF-7FA2-44C1-8518-84A9B6916D0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80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10B80C8-9046-4D16-AC65-B34B7916C0E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5409720" y="283680"/>
            <a:ext cx="1630079" cy="4515120"/>
          </a:xfrm>
        </p:spPr>
        <p:txBody>
          <a:bodyPr vert="eaVert" anchor="t" anchorCtr="1"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77A8D52-6BA1-4623-8EDB-C4344E5E357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19840" y="283680"/>
            <a:ext cx="4795560" cy="4515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2E183F-13DC-4DE2-9DBA-9584B969AD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51273F-525E-4590-A65A-0118F134C87E}" type="datetime1">
              <a:rPr lang="pl-PL"/>
              <a:pPr lvl="0"/>
              <a:t>24.11.2018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6F4C54-7FD5-47EE-8A79-C694094641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05D275-FFBD-4CCE-8E9A-86CC47F190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268D36-30C4-42E8-AAC0-F51F2AF742F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683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8649BD-A2AF-4581-8627-CFE93616C1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EDFA97-B1DE-4023-A43E-E2FBFB0164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9840" y="1418400"/>
            <a:ext cx="6520320" cy="338040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74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40B3C5-8351-4238-A85C-D684E52E65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494A3C-E482-4ED3-A811-64FFEA954A19}" type="datetime1">
              <a:rPr lang="pl-PL"/>
              <a:pPr lvl="0"/>
              <a:t>24.11.2018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E612CB-CF69-427D-AFBE-97A446CA38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4C70D0-13F5-45A6-B2EE-3C64327601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C9A0F3-51FB-4027-86A8-A4BCFA42F116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18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401F17-0F2A-4B19-91FD-36650CC304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879" y="1328040"/>
            <a:ext cx="6520320" cy="2216160"/>
          </a:xfrm>
        </p:spPr>
        <p:txBody>
          <a:bodyPr anchor="b"/>
          <a:lstStyle>
            <a:lvl1pPr>
              <a:defRPr sz="3720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AA6BA3-F691-4724-8B5A-FA9D0AD7E6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5879" y="3565440"/>
            <a:ext cx="6520320" cy="1165320"/>
          </a:xfrm>
        </p:spPr>
        <p:txBody>
          <a:bodyPr/>
          <a:lstStyle>
            <a:lvl1pPr marL="0" indent="0">
              <a:defRPr sz="1490">
                <a:solidFill>
                  <a:srgbClr val="898989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A3C110-AD58-48B7-B325-5880C80E60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BFE408-C787-4AF2-875F-6904FD6129A9}" type="datetime1">
              <a:rPr lang="pl-PL"/>
              <a:pPr lvl="0"/>
              <a:t>24.11.2018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9C913A-4D33-4C48-B8F7-E0EB610E04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8921AA-8DC7-4029-9592-2D743C5178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1B1EBF-B11D-45B9-B5FD-E2D8326375F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85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27C422-8160-4C42-9056-03ADA09714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103729-94B9-4B69-9584-893905E6EC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9840" y="1418400"/>
            <a:ext cx="3213000" cy="338040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74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CFAA347-58CF-48EB-9E40-46040B22E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7159" y="1418400"/>
            <a:ext cx="3213000" cy="338040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74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5E495E2-F469-4C7F-8D75-0932B0FC74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2E3411-1401-4A3C-8AC7-2D92CEF788E8}" type="datetime1">
              <a:rPr lang="pl-PL"/>
              <a:pPr lvl="0"/>
              <a:t>24.11.2018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31E49AF-9E24-4524-9FBB-4291CAEC39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45229C8-33B4-4CD2-A8FD-EF86D9F6D4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73E5E2-65BF-4AF7-99A6-D36B4879B68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114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4B9CAA-2DCA-4512-BB54-42256CBEB4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560" y="283680"/>
            <a:ext cx="6520320" cy="102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D9E920-DC53-43AB-ADB6-11A33C1811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560" y="1306080"/>
            <a:ext cx="3198240" cy="640080"/>
          </a:xfrm>
        </p:spPr>
        <p:txBody>
          <a:bodyPr anchor="b"/>
          <a:lstStyle>
            <a:lvl1pPr marL="0" indent="0">
              <a:defRPr sz="1490" b="1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0746403-21FE-4621-9D1D-3F7D122CEA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0560" y="1946160"/>
            <a:ext cx="3198240" cy="286236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74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2F0BCD-7E79-4DB6-8525-5641449C957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3827159" y="1306080"/>
            <a:ext cx="3213720" cy="640080"/>
          </a:xfrm>
        </p:spPr>
        <p:txBody>
          <a:bodyPr anchor="b"/>
          <a:lstStyle>
            <a:lvl1pPr marL="0" indent="0">
              <a:buNone/>
              <a:defRPr sz="1490" b="1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FF9B2E6-B8DE-4F81-8333-3CE4FA5F3D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7159" y="1946160"/>
            <a:ext cx="3213720" cy="286236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74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08FC95F-C6C4-4D27-89C0-82B544E8EB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E11D23-B6BF-4CBB-B09F-CFE28BFB33BC}" type="datetime1">
              <a:rPr lang="pl-PL"/>
              <a:pPr lvl="0"/>
              <a:t>24.11.2018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FE6954C-667A-43DC-BE7B-1A32CA9423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F678887-3186-4DA3-99F6-94E27B2413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F3894-86E0-4147-8E7D-5D608A330892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860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A68CE0-9782-4E6C-9F9C-24605FA0B2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613EF2F-0F8E-4C74-A325-A98FE735F5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9F6E66-FFB2-4027-9A47-558384EF4CA5}" type="datetime1">
              <a:rPr lang="pl-PL"/>
              <a:pPr lvl="0"/>
              <a:t>24.11.2018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F0C892C-8D79-4EDC-8CD2-2F67A26963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1E571AA-AA3C-4ADF-92CA-E91C9423F9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6BBDCC-8D7A-44DD-B163-CC8ACFF79F4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59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6E85883-493A-4779-A369-133255DF18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E70BA3-4193-48DC-B24D-7DEE4F2C50A1}" type="datetime1">
              <a:rPr lang="pl-PL"/>
              <a:pPr lvl="0"/>
              <a:t>24.11.2018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ACF3D00-4EC5-4D01-AFE0-03F46D8340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5912FFD-114B-4655-BF90-24FCC62E67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5735BF-F39B-4D93-9346-929818C8C2B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95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417502-BDB9-44E4-AEF6-F8A4C41D7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560" y="355320"/>
            <a:ext cx="2438280" cy="1243080"/>
          </a:xfrm>
        </p:spPr>
        <p:txBody>
          <a:bodyPr anchor="b"/>
          <a:lstStyle>
            <a:lvl1pPr>
              <a:defRPr sz="1990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6BADD8-4C15-4F4B-9D01-F0DDD893FD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13720" y="767159"/>
            <a:ext cx="3827159" cy="378612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99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DD27DA2-0D39-4BD7-96ED-4AA394A4343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20560" y="1598400"/>
            <a:ext cx="2438280" cy="2961000"/>
          </a:xfrm>
        </p:spPr>
        <p:txBody>
          <a:bodyPr/>
          <a:lstStyle>
            <a:lvl1pPr marL="0" indent="0">
              <a:defRPr sz="99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AE55552-B1B9-43F9-BFFA-C6C2DECA1D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E2B66F-803E-42B5-B43D-F6CA4BAA706F}" type="datetime1">
              <a:rPr lang="pl-PL"/>
              <a:pPr lvl="0"/>
              <a:t>24.11.2018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E00D2F-8C4E-4606-B4F2-9AAA027BE2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1BC3D9-C5B1-4B1D-AB2B-94067C87BC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D05980-995F-4AF9-B8A3-1B0F41E8EE5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618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79F40-CBF6-4ABB-A068-0A4D39F32F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560" y="355320"/>
            <a:ext cx="2438280" cy="1243080"/>
          </a:xfrm>
        </p:spPr>
        <p:txBody>
          <a:bodyPr anchor="b"/>
          <a:lstStyle>
            <a:lvl1pPr>
              <a:defRPr sz="1990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5EA7414-41B8-4920-A445-AC149CF699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13720" y="767159"/>
            <a:ext cx="3827159" cy="3786120"/>
          </a:xfrm>
        </p:spPr>
        <p:txBody>
          <a:bodyPr anchor="t"/>
          <a:lstStyle>
            <a:lvl1pPr algn="ctr" hangingPunct="0">
              <a:defRPr sz="4400">
                <a:latin typeface="Liberation Sans" pitchFamily="18"/>
              </a:defRPr>
            </a:lvl1pPr>
          </a:lstStyle>
          <a:p>
            <a:pPr lvl="0"/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BC5FE3A-232F-4802-90B6-6A0882F21DD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20560" y="1598400"/>
            <a:ext cx="2438280" cy="2961000"/>
          </a:xfrm>
        </p:spPr>
        <p:txBody>
          <a:bodyPr/>
          <a:lstStyle>
            <a:lvl1pPr marL="0" indent="0">
              <a:defRPr sz="99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82F0BB6-29BC-4131-ACE7-9055F12B2D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4AB0E0-B96F-4A62-8339-64A64A220128}" type="datetime1">
              <a:rPr lang="pl-PL"/>
              <a:pPr lvl="0"/>
              <a:t>24.11.2018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6F96EB6-63E4-4181-B8B9-E827427F27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45B3990-2A6C-4810-B957-188F252644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F3D438-B119-4793-8717-50967EE55D1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166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3CF9654-5788-41B0-8796-E85BE9632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840" y="283680"/>
            <a:ext cx="6520320" cy="10296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9036F0-A0E4-40BF-849C-862FDBDB2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9840" y="1418400"/>
            <a:ext cx="6520320" cy="3380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C87987-5320-46B4-B5E3-CC1EC07F2E8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19840" y="4938120"/>
            <a:ext cx="1700999" cy="2836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750" b="0" i="0" u="none" strike="noStrike" kern="1200" cap="none" spc="0" baseline="0">
                <a:solidFill>
                  <a:srgbClr val="898989"/>
                </a:solidFill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267253B4-FCE5-4C1E-BA03-D8C5F72D550A}" type="datetime1">
              <a:rPr lang="pl-PL"/>
              <a:pPr lvl="0"/>
              <a:t>24.11.2018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65D1A5-9713-4F11-BDAD-A00059CD637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04160" y="4938120"/>
            <a:ext cx="2551320" cy="2836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>
            <a:noAutofit/>
          </a:bodyPr>
          <a:lstStyle>
            <a:lvl1pPr lvl="0" hangingPunct="0">
              <a:buNone/>
              <a:tabLst/>
              <a:defRPr lang="pl-PL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D7059D-8EAB-4D5D-99BA-D07A76FFEF8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39160" y="4938120"/>
            <a:ext cx="1700999" cy="2836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750" b="0" i="0" u="none" strike="noStrike" kern="1200" cap="none" spc="0" baseline="0">
                <a:solidFill>
                  <a:srgbClr val="898989"/>
                </a:solidFill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8820D1AB-867F-4B02-97EF-ED68129868AE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l-PL" sz="273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 pitchFamily="18"/>
          <a:ea typeface="Microsoft YaHei" pitchFamily="2"/>
          <a:cs typeface="Lucida Sans" pitchFamily="2"/>
        </a:defRPr>
      </a:lvl1pPr>
    </p:titleStyle>
    <p:bodyStyle>
      <a:lvl1pPr marL="141840" marR="0" lvl="0" indent="-141840" algn="l" rtl="0" hangingPunct="1">
        <a:lnSpc>
          <a:spcPct val="90000"/>
        </a:lnSpc>
        <a:spcBef>
          <a:spcPts val="621"/>
        </a:spcBef>
        <a:spcAft>
          <a:spcPts val="0"/>
        </a:spcAft>
        <a:buSzPct val="45000"/>
        <a:buFont typeface="StarSymbol"/>
        <a:buChar char="●"/>
        <a:tabLst/>
        <a:defRPr lang="pl-PL" sz="174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1pPr>
      <a:lvl2pPr marL="425160" marR="0" lvl="1" indent="-141840" algn="l" rtl="0" hangingPunct="1">
        <a:lnSpc>
          <a:spcPct val="90000"/>
        </a:lnSpc>
        <a:spcBef>
          <a:spcPts val="309"/>
        </a:spcBef>
        <a:spcAft>
          <a:spcPts val="0"/>
        </a:spcAft>
        <a:buSzPct val="75000"/>
        <a:buFont typeface="StarSymbol"/>
        <a:buChar char="–"/>
        <a:tabLst/>
        <a:defRPr lang="pl-PL" sz="149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2pPr>
      <a:lvl3pPr marL="708840" marR="0" lvl="2" indent="-141840" algn="l" rtl="0" hangingPunct="1">
        <a:lnSpc>
          <a:spcPct val="90000"/>
        </a:lnSpc>
        <a:spcBef>
          <a:spcPts val="309"/>
        </a:spcBef>
        <a:spcAft>
          <a:spcPts val="0"/>
        </a:spcAft>
        <a:buSzPct val="45000"/>
        <a:buFont typeface="StarSymbol"/>
        <a:buChar char="●"/>
        <a:tabLst/>
        <a:defRPr lang="pl-PL" sz="124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3pPr>
      <a:lvl4pPr marL="992159" marR="0" lvl="3" indent="-141840" algn="l" rtl="0" hangingPunct="1">
        <a:lnSpc>
          <a:spcPct val="90000"/>
        </a:lnSpc>
        <a:spcBef>
          <a:spcPts val="309"/>
        </a:spcBef>
        <a:spcAft>
          <a:spcPts val="0"/>
        </a:spcAft>
        <a:buSzPct val="75000"/>
        <a:buFont typeface="StarSymbol"/>
        <a:buChar char="–"/>
        <a:tabLst/>
        <a:defRPr lang="pl-PL" sz="112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4pPr>
      <a:lvl5pPr marL="1275840" marR="0" lvl="4" indent="-141840" algn="l" rtl="0" hangingPunct="1">
        <a:lnSpc>
          <a:spcPct val="90000"/>
        </a:lnSpc>
        <a:spcBef>
          <a:spcPts val="309"/>
        </a:spcBef>
        <a:spcAft>
          <a:spcPts val="0"/>
        </a:spcAft>
        <a:buSzPct val="45000"/>
        <a:buFont typeface="StarSymbol"/>
        <a:buChar char="●"/>
        <a:tabLst/>
        <a:defRPr lang="pl-PL" sz="112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2">
            <a:extLst>
              <a:ext uri="{FF2B5EF4-FFF2-40B4-BE49-F238E27FC236}">
                <a16:creationId xmlns:a16="http://schemas.microsoft.com/office/drawing/2014/main" id="{8E5CA16E-49E2-4FE3-BDCA-13943D5ED6BB}"/>
              </a:ext>
            </a:extLst>
          </p:cNvPr>
          <p:cNvSpPr/>
          <p:nvPr/>
        </p:nvSpPr>
        <p:spPr>
          <a:xfrm>
            <a:off x="35" y="0"/>
            <a:ext cx="7559640" cy="4726090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2F528F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l-PL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" name="Prostokąt 13">
            <a:extLst>
              <a:ext uri="{FF2B5EF4-FFF2-40B4-BE49-F238E27FC236}">
                <a16:creationId xmlns:a16="http://schemas.microsoft.com/office/drawing/2014/main" id="{6165AF87-E0DB-4F62-AEC1-67432B89FAFA}"/>
              </a:ext>
            </a:extLst>
          </p:cNvPr>
          <p:cNvSpPr/>
          <p:nvPr/>
        </p:nvSpPr>
        <p:spPr>
          <a:xfrm>
            <a:off x="0" y="4727683"/>
            <a:ext cx="7559640" cy="601559"/>
          </a:xfrm>
          <a:prstGeom prst="rect">
            <a:avLst/>
          </a:prstGeom>
          <a:solidFill>
            <a:srgbClr val="0C295B"/>
          </a:solidFill>
          <a:ln w="12600" cap="flat">
            <a:solidFill>
              <a:srgbClr val="2F528F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l-PL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pole tekstowe 4">
            <a:extLst>
              <a:ext uri="{FF2B5EF4-FFF2-40B4-BE49-F238E27FC236}">
                <a16:creationId xmlns:a16="http://schemas.microsoft.com/office/drawing/2014/main" id="{BFBA2608-DBB0-419B-9687-226525942F1E}"/>
              </a:ext>
            </a:extLst>
          </p:cNvPr>
          <p:cNvSpPr txBox="1"/>
          <p:nvPr/>
        </p:nvSpPr>
        <p:spPr>
          <a:xfrm>
            <a:off x="1069200" y="0"/>
            <a:ext cx="5421240" cy="76932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4400" b="0" i="0" u="none" strike="noStrike" kern="1200" cap="none" spc="0" baseline="0" dirty="0">
                <a:ln>
                  <a:noFill/>
                </a:ln>
                <a:solidFill>
                  <a:srgbClr val="0C295B"/>
                </a:solidFill>
                <a:latin typeface="Lato" pitchFamily="34"/>
                <a:ea typeface="Lato" pitchFamily="34"/>
                <a:cs typeface="Lato" pitchFamily="34"/>
              </a:rPr>
              <a:t>Nokia Library</a:t>
            </a:r>
          </a:p>
        </p:txBody>
      </p:sp>
      <p:sp>
        <p:nvSpPr>
          <p:cNvPr id="6" name="pole tekstowe 11">
            <a:extLst>
              <a:ext uri="{FF2B5EF4-FFF2-40B4-BE49-F238E27FC236}">
                <a16:creationId xmlns:a16="http://schemas.microsoft.com/office/drawing/2014/main" id="{3CB13FF8-4EAF-498C-A307-B04FA09C2BED}"/>
              </a:ext>
            </a:extLst>
          </p:cNvPr>
          <p:cNvSpPr txBox="1"/>
          <p:nvPr/>
        </p:nvSpPr>
        <p:spPr>
          <a:xfrm>
            <a:off x="850220" y="3322840"/>
            <a:ext cx="2443028" cy="311496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400" dirty="0"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URL to </a:t>
            </a:r>
            <a:r>
              <a:rPr lang="pl-PL" sz="1400" dirty="0" err="1"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running</a:t>
            </a:r>
            <a:r>
              <a:rPr lang="pl-PL" sz="1400" dirty="0"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 </a:t>
            </a:r>
            <a:r>
              <a:rPr lang="pl-PL" sz="1400" dirty="0" err="1"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app</a:t>
            </a:r>
            <a:endParaRPr lang="pl-PL" sz="1400" b="0" i="0" u="none" strike="noStrike" kern="1200" cap="none" spc="0" baseline="0" dirty="0">
              <a:ln>
                <a:noFill/>
              </a:ln>
              <a:solidFill>
                <a:srgbClr val="0C295B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pole tekstowe 25">
            <a:extLst>
              <a:ext uri="{FF2B5EF4-FFF2-40B4-BE49-F238E27FC236}">
                <a16:creationId xmlns:a16="http://schemas.microsoft.com/office/drawing/2014/main" id="{6C42D685-A8AC-439A-92C6-70DB5D700596}"/>
              </a:ext>
            </a:extLst>
          </p:cNvPr>
          <p:cNvSpPr txBox="1"/>
          <p:nvPr/>
        </p:nvSpPr>
        <p:spPr>
          <a:xfrm>
            <a:off x="297712" y="4826589"/>
            <a:ext cx="7017961" cy="374141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Calibri" pitchFamily="34"/>
                <a:ea typeface="Microsoft YaHei" pitchFamily="2"/>
                <a:cs typeface="Lucida Sans" pitchFamily="2"/>
              </a:rPr>
              <a:t>Autors</a:t>
            </a:r>
            <a:r>
              <a:rPr lang="pl-PL" dirty="0">
                <a:solidFill>
                  <a:srgbClr val="FFFFFF"/>
                </a:solidFill>
                <a:latin typeface="Calibri" pitchFamily="34"/>
                <a:ea typeface="Microsoft YaHei" pitchFamily="2"/>
                <a:cs typeface="Lucida Sans" pitchFamily="2"/>
              </a:rPr>
              <a:t>:</a:t>
            </a:r>
          </a:p>
        </p:txBody>
      </p:sp>
      <p:sp>
        <p:nvSpPr>
          <p:cNvPr id="12" name="pole tekstowe 12">
            <a:extLst>
              <a:ext uri="{FF2B5EF4-FFF2-40B4-BE49-F238E27FC236}">
                <a16:creationId xmlns:a16="http://schemas.microsoft.com/office/drawing/2014/main" id="{B37D08FB-9933-47EA-84E1-FB1E6FBE91A9}"/>
              </a:ext>
            </a:extLst>
          </p:cNvPr>
          <p:cNvSpPr txBox="1"/>
          <p:nvPr/>
        </p:nvSpPr>
        <p:spPr>
          <a:xfrm>
            <a:off x="172999" y="774314"/>
            <a:ext cx="3440481" cy="342786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spAutoFit/>
          </a:bodyPr>
          <a:lstStyle/>
          <a:p>
            <a:pPr lvl="0"/>
            <a:r>
              <a:rPr lang="pl-PL" sz="1600" dirty="0">
                <a:solidFill>
                  <a:srgbClr val="0C295B"/>
                </a:solidFill>
              </a:rPr>
              <a:t>Project </a:t>
            </a:r>
            <a:r>
              <a:rPr lang="pl-PL" sz="1600" dirty="0" err="1">
                <a:solidFill>
                  <a:srgbClr val="0C295B"/>
                </a:solidFill>
              </a:rPr>
              <a:t>description</a:t>
            </a:r>
            <a:endParaRPr lang="pl-PL" sz="1200" b="0" i="0" u="none" strike="noStrike" kern="1200" cap="none" spc="0" baseline="0" dirty="0">
              <a:ln>
                <a:noFill/>
              </a:ln>
              <a:solidFill>
                <a:srgbClr val="0C295B"/>
              </a:solidFill>
              <a:ea typeface="Lato" pitchFamily="34"/>
              <a:cs typeface="Lato" pitchFamily="34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61245A77-EA22-4E99-8F10-8C1B142F98E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0409" y="3254429"/>
            <a:ext cx="698752" cy="698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50E6CB84-FF83-41E4-8E52-4DC48AD8B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2612" y="3961310"/>
            <a:ext cx="723078" cy="723078"/>
          </a:xfrm>
          <a:prstGeom prst="rect">
            <a:avLst/>
          </a:prstGeom>
        </p:spPr>
      </p:pic>
      <p:sp>
        <p:nvSpPr>
          <p:cNvPr id="31" name="Prostokąt 30">
            <a:extLst>
              <a:ext uri="{FF2B5EF4-FFF2-40B4-BE49-F238E27FC236}">
                <a16:creationId xmlns:a16="http://schemas.microsoft.com/office/drawing/2014/main" id="{9380ACA1-02DB-4088-9646-C707315F0684}"/>
              </a:ext>
            </a:extLst>
          </p:cNvPr>
          <p:cNvSpPr/>
          <p:nvPr/>
        </p:nvSpPr>
        <p:spPr>
          <a:xfrm>
            <a:off x="3636010" y="828592"/>
            <a:ext cx="3750666" cy="25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l-PL" dirty="0"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A </a:t>
            </a:r>
            <a:r>
              <a:rPr lang="pl-PL" dirty="0" err="1"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screenshot</a:t>
            </a:r>
            <a:r>
              <a:rPr lang="pl-PL" dirty="0"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 from </a:t>
            </a:r>
            <a:r>
              <a:rPr lang="pl-PL" dirty="0" err="1"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app</a:t>
            </a:r>
            <a:endParaRPr lang="pl-PL" dirty="0">
              <a:solidFill>
                <a:srgbClr val="0C295B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pole tekstowe 11">
            <a:extLst>
              <a:ext uri="{FF2B5EF4-FFF2-40B4-BE49-F238E27FC236}">
                <a16:creationId xmlns:a16="http://schemas.microsoft.com/office/drawing/2014/main" id="{7B7CCBE1-3A40-43DD-B248-7CFBE9FC44DC}"/>
              </a:ext>
            </a:extLst>
          </p:cNvPr>
          <p:cNvSpPr txBox="1"/>
          <p:nvPr/>
        </p:nvSpPr>
        <p:spPr>
          <a:xfrm>
            <a:off x="549785" y="4187562"/>
            <a:ext cx="5741333" cy="311496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spAutoFit/>
          </a:bodyPr>
          <a:lstStyle/>
          <a:p>
            <a:pPr lvl="0"/>
            <a:r>
              <a:rPr lang="pl-PL" sz="1400" dirty="0"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Logos of </a:t>
            </a:r>
            <a:r>
              <a:rPr lang="pl-PL" sz="1400" dirty="0" err="1"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technologies</a:t>
            </a:r>
            <a:endParaRPr lang="pl-PL" sz="1400" b="0" i="0" u="none" strike="noStrike" kern="1200" cap="none" spc="0" baseline="0" dirty="0">
              <a:ln>
                <a:noFill/>
              </a:ln>
              <a:solidFill>
                <a:srgbClr val="0C295B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pole tekstowe 11">
            <a:extLst>
              <a:ext uri="{FF2B5EF4-FFF2-40B4-BE49-F238E27FC236}">
                <a16:creationId xmlns:a16="http://schemas.microsoft.com/office/drawing/2014/main" id="{389230A6-A842-4C29-A5BC-7AFB9818365E}"/>
              </a:ext>
            </a:extLst>
          </p:cNvPr>
          <p:cNvSpPr txBox="1"/>
          <p:nvPr/>
        </p:nvSpPr>
        <p:spPr>
          <a:xfrm>
            <a:off x="1002620" y="3759500"/>
            <a:ext cx="5741333" cy="311496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spAutoFit/>
          </a:bodyPr>
          <a:lstStyle/>
          <a:p>
            <a:pPr lvl="0"/>
            <a:r>
              <a:rPr lang="pl-PL" sz="1400" dirty="0"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URL to </a:t>
            </a:r>
            <a:r>
              <a:rPr lang="pl-PL" sz="1400" dirty="0" err="1"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github</a:t>
            </a:r>
            <a:r>
              <a:rPr lang="pl-PL" sz="1400" dirty="0"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 </a:t>
            </a:r>
            <a:r>
              <a:rPr lang="pl-PL" sz="1400" dirty="0" err="1"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repo</a:t>
            </a:r>
            <a:endParaRPr lang="pl-PL" sz="1400" b="0" i="0" u="none" strike="noStrike" kern="1200" cap="none" spc="0" baseline="0" dirty="0">
              <a:ln>
                <a:noFill/>
              </a:ln>
              <a:solidFill>
                <a:srgbClr val="0C295B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22</Words>
  <Application>Microsoft Office PowerPoint</Application>
  <PresentationFormat>Niestandardowy</PresentationFormat>
  <Paragraphs>8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11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13" baseType="lpstr">
      <vt:lpstr>Microsoft YaHei</vt:lpstr>
      <vt:lpstr>Arial</vt:lpstr>
      <vt:lpstr>Calibri</vt:lpstr>
      <vt:lpstr>Calibri Light</vt:lpstr>
      <vt:lpstr>Lato</vt:lpstr>
      <vt:lpstr>Liberation Sans</vt:lpstr>
      <vt:lpstr>Liberation Serif</vt:lpstr>
      <vt:lpstr>Lucida Sans</vt:lpstr>
      <vt:lpstr>Segoe UI</vt:lpstr>
      <vt:lpstr>StarSymbol</vt:lpstr>
      <vt:lpstr>Tahoma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Jacek Zalewski</cp:lastModifiedBy>
  <cp:revision>30</cp:revision>
  <dcterms:created xsi:type="dcterms:W3CDTF">2018-06-08T20:09:40Z</dcterms:created>
  <dcterms:modified xsi:type="dcterms:W3CDTF">2018-11-24T13:43:17Z</dcterms:modified>
</cp:coreProperties>
</file>