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0" r:id="rId3"/>
    <p:sldId id="281" r:id="rId4"/>
    <p:sldId id="282" r:id="rId5"/>
    <p:sldId id="283" r:id="rId6"/>
    <p:sldId id="287" r:id="rId7"/>
    <p:sldId id="288" r:id="rId8"/>
    <p:sldId id="289" r:id="rId9"/>
    <p:sldId id="259" r:id="rId10"/>
    <p:sldId id="261" r:id="rId11"/>
    <p:sldId id="268" r:id="rId12"/>
  </p:sldIdLst>
  <p:sldSz cx="9144000" cy="6858000" type="screen4x3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168" y="919098"/>
            <a:ext cx="7763662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2919" y="481583"/>
            <a:ext cx="8641080" cy="1292860"/>
          </a:xfrm>
          <a:custGeom>
            <a:avLst/>
            <a:gdLst/>
            <a:ahLst/>
            <a:cxnLst/>
            <a:rect l="l" t="t" r="r" b="b"/>
            <a:pathLst>
              <a:path w="8641080" h="1292860">
                <a:moveTo>
                  <a:pt x="0" y="1292352"/>
                </a:moveTo>
                <a:lnTo>
                  <a:pt x="8641080" y="1292352"/>
                </a:lnTo>
                <a:lnTo>
                  <a:pt x="8641080" y="0"/>
                </a:lnTo>
                <a:lnTo>
                  <a:pt x="0" y="0"/>
                </a:lnTo>
                <a:lnTo>
                  <a:pt x="0" y="1292352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773935"/>
            <a:ext cx="502920" cy="5084445"/>
          </a:xfrm>
          <a:custGeom>
            <a:avLst/>
            <a:gdLst/>
            <a:ahLst/>
            <a:cxnLst/>
            <a:rect l="l" t="t" r="r" b="b"/>
            <a:pathLst>
              <a:path w="502920" h="5084445">
                <a:moveTo>
                  <a:pt x="0" y="5084064"/>
                </a:moveTo>
                <a:lnTo>
                  <a:pt x="502920" y="5084064"/>
                </a:lnTo>
                <a:lnTo>
                  <a:pt x="502920" y="0"/>
                </a:lnTo>
                <a:lnTo>
                  <a:pt x="0" y="0"/>
                </a:lnTo>
                <a:lnTo>
                  <a:pt x="0" y="5084064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502920" cy="481965"/>
          </a:xfrm>
          <a:custGeom>
            <a:avLst/>
            <a:gdLst/>
            <a:ahLst/>
            <a:cxnLst/>
            <a:rect l="l" t="t" r="r" b="b"/>
            <a:pathLst>
              <a:path w="502920" h="481965">
                <a:moveTo>
                  <a:pt x="0" y="481584"/>
                </a:moveTo>
                <a:lnTo>
                  <a:pt x="502920" y="481584"/>
                </a:lnTo>
                <a:lnTo>
                  <a:pt x="502920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68451" y="10667"/>
            <a:ext cx="740664" cy="432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2006" y="2871673"/>
            <a:ext cx="599998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emf"/><Relationship Id="rId7" Type="http://schemas.openxmlformats.org/officeDocument/2006/relationships/image" Target="../media/image1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emf"/><Relationship Id="rId7" Type="http://schemas.openxmlformats.org/officeDocument/2006/relationships/image" Target="../media/image1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emf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8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emf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emf"/><Relationship Id="rId3" Type="http://schemas.openxmlformats.org/officeDocument/2006/relationships/image" Target="../media/image8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emf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emf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emf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0492" y="1629155"/>
            <a:ext cx="7493634" cy="5229225"/>
          </a:xfrm>
          <a:custGeom>
            <a:avLst/>
            <a:gdLst/>
            <a:ahLst/>
            <a:cxnLst/>
            <a:rect l="l" t="t" r="r" b="b"/>
            <a:pathLst>
              <a:path w="7493634" h="5229225">
                <a:moveTo>
                  <a:pt x="7493508" y="0"/>
                </a:moveTo>
                <a:lnTo>
                  <a:pt x="0" y="0"/>
                </a:lnTo>
                <a:lnTo>
                  <a:pt x="0" y="5228841"/>
                </a:lnTo>
                <a:lnTo>
                  <a:pt x="7493508" y="5228841"/>
                </a:lnTo>
                <a:lnTo>
                  <a:pt x="7493508" y="0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85925" cy="1629410"/>
          </a:xfrm>
          <a:custGeom>
            <a:avLst/>
            <a:gdLst/>
            <a:ahLst/>
            <a:cxnLst/>
            <a:rect l="l" t="t" r="r" b="b"/>
            <a:pathLst>
              <a:path w="1685925" h="1629410">
                <a:moveTo>
                  <a:pt x="0" y="1629155"/>
                </a:moveTo>
                <a:lnTo>
                  <a:pt x="1685544" y="1629155"/>
                </a:lnTo>
                <a:lnTo>
                  <a:pt x="1685544" y="0"/>
                </a:lnTo>
                <a:lnTo>
                  <a:pt x="0" y="0"/>
                </a:lnTo>
                <a:lnTo>
                  <a:pt x="0" y="1629155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2995" y="152400"/>
            <a:ext cx="2171700" cy="1269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3567" y="2775661"/>
            <a:ext cx="5050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l-PL" sz="4400" dirty="0"/>
              <a:t>Nokia Library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2393950" y="6293916"/>
            <a:ext cx="62928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Wojciech Spoton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 </a:t>
            </a:r>
            <a:r>
              <a:rPr kumimoji="0" lang="pl-PL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Jacek Zalewski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 </a:t>
            </a:r>
            <a:r>
              <a:rPr kumimoji="0" lang="pl-PL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Alex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pl-PL" sz="1500" b="0" i="0" u="none" strike="noStrike" kern="1200" cap="none" spc="-5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Kostiukov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 </a:t>
            </a:r>
            <a:r>
              <a:rPr kumimoji="0" lang="pl-PL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Mikołaj Banaszkiewicz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22" name="Grafika 21">
            <a:extLst>
              <a:ext uri="{FF2B5EF4-FFF2-40B4-BE49-F238E27FC236}">
                <a16:creationId xmlns:a16="http://schemas.microsoft.com/office/drawing/2014/main" id="{9284E63F-CD61-4DC1-B77F-2CFA7F9B0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8771" y="4416381"/>
            <a:ext cx="1295130" cy="1295130"/>
          </a:xfrm>
          <a:prstGeom prst="rect">
            <a:avLst/>
          </a:prstGeom>
        </p:spPr>
      </p:pic>
      <p:pic>
        <p:nvPicPr>
          <p:cNvPr id="24" name="Grafika 23">
            <a:extLst>
              <a:ext uri="{FF2B5EF4-FFF2-40B4-BE49-F238E27FC236}">
                <a16:creationId xmlns:a16="http://schemas.microsoft.com/office/drawing/2014/main" id="{F209E15F-69E6-41A7-A020-7E7FB2CFD9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1879" y="4495800"/>
            <a:ext cx="1390859" cy="1390859"/>
          </a:xfrm>
          <a:prstGeom prst="rect">
            <a:avLst/>
          </a:prstGeom>
        </p:spPr>
      </p:pic>
      <p:pic>
        <p:nvPicPr>
          <p:cNvPr id="26" name="Grafika 25">
            <a:extLst>
              <a:ext uri="{FF2B5EF4-FFF2-40B4-BE49-F238E27FC236}">
                <a16:creationId xmlns:a16="http://schemas.microsoft.com/office/drawing/2014/main" id="{5B57DA74-304A-40FF-BC5C-341EE90A362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0531" y="4492581"/>
            <a:ext cx="1218930" cy="12189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50241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 err="1"/>
              <a:t>Travis</a:t>
            </a:r>
            <a:r>
              <a:rPr lang="pl-PL" sz="2700" dirty="0"/>
              <a:t> CI</a:t>
            </a:r>
            <a:endParaRPr sz="2700" dirty="0"/>
          </a:p>
        </p:txBody>
      </p:sp>
      <p:sp>
        <p:nvSpPr>
          <p:cNvPr id="4" name="object 4"/>
          <p:cNvSpPr/>
          <p:nvPr/>
        </p:nvSpPr>
        <p:spPr>
          <a:xfrm>
            <a:off x="8541257" y="2292857"/>
            <a:ext cx="429895" cy="428625"/>
          </a:xfrm>
          <a:custGeom>
            <a:avLst/>
            <a:gdLst/>
            <a:ahLst/>
            <a:cxnLst/>
            <a:rect l="l" t="t" r="r" b="b"/>
            <a:pathLst>
              <a:path w="429895" h="428625">
                <a:moveTo>
                  <a:pt x="0" y="428244"/>
                </a:moveTo>
                <a:lnTo>
                  <a:pt x="429768" y="428244"/>
                </a:lnTo>
                <a:lnTo>
                  <a:pt x="429768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1257" y="2292857"/>
            <a:ext cx="429895" cy="428625"/>
          </a:xfrm>
          <a:custGeom>
            <a:avLst/>
            <a:gdLst/>
            <a:ahLst/>
            <a:cxnLst/>
            <a:rect l="l" t="t" r="r" b="b"/>
            <a:pathLst>
              <a:path w="429895" h="428625">
                <a:moveTo>
                  <a:pt x="0" y="428244"/>
                </a:moveTo>
                <a:lnTo>
                  <a:pt x="429768" y="428244"/>
                </a:lnTo>
                <a:lnTo>
                  <a:pt x="429768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AA2867D-3139-4DB4-A077-5C6185DE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24200"/>
            <a:ext cx="6799415" cy="2171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0366" y="1652736"/>
            <a:ext cx="7493634" cy="5229225"/>
          </a:xfrm>
          <a:custGeom>
            <a:avLst/>
            <a:gdLst/>
            <a:ahLst/>
            <a:cxnLst/>
            <a:rect l="l" t="t" r="r" b="b"/>
            <a:pathLst>
              <a:path w="7493634" h="5229225">
                <a:moveTo>
                  <a:pt x="7493508" y="0"/>
                </a:moveTo>
                <a:lnTo>
                  <a:pt x="0" y="0"/>
                </a:lnTo>
                <a:lnTo>
                  <a:pt x="0" y="5228841"/>
                </a:lnTo>
                <a:lnTo>
                  <a:pt x="7493508" y="5228841"/>
                </a:lnTo>
                <a:lnTo>
                  <a:pt x="7493508" y="0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85925" cy="1629410"/>
          </a:xfrm>
          <a:custGeom>
            <a:avLst/>
            <a:gdLst/>
            <a:ahLst/>
            <a:cxnLst/>
            <a:rect l="l" t="t" r="r" b="b"/>
            <a:pathLst>
              <a:path w="1685925" h="1629410">
                <a:moveTo>
                  <a:pt x="0" y="1629155"/>
                </a:moveTo>
                <a:lnTo>
                  <a:pt x="1685544" y="1629155"/>
                </a:lnTo>
                <a:lnTo>
                  <a:pt x="1685544" y="0"/>
                </a:lnTo>
                <a:lnTo>
                  <a:pt x="0" y="0"/>
                </a:lnTo>
                <a:lnTo>
                  <a:pt x="0" y="1629155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228599"/>
            <a:ext cx="2171700" cy="1269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3657600"/>
            <a:ext cx="792956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5610">
              <a:lnSpc>
                <a:spcPct val="100000"/>
              </a:lnSpc>
              <a:spcBef>
                <a:spcPts val="105"/>
              </a:spcBef>
            </a:pPr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attention</a:t>
            </a:r>
            <a:r>
              <a:rPr lang="pl-PL" dirty="0"/>
              <a:t>!</a:t>
            </a:r>
            <a:endParaRPr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63CB6A3-ACDD-4787-BC10-37A480AD1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Project </a:t>
            </a:r>
            <a:r>
              <a:rPr lang="pl-PL" sz="2700" dirty="0" err="1"/>
              <a:t>goal</a:t>
            </a:r>
            <a:endParaRPr sz="27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4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Project </a:t>
            </a:r>
            <a:r>
              <a:rPr lang="pl-PL" sz="2700" dirty="0" err="1"/>
              <a:t>goal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D68B240-CC94-4261-AC29-727B93A0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57400"/>
            <a:ext cx="3524250" cy="514350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6F9F386-C6E1-4062-9B68-C822DFA9B683}"/>
              </a:ext>
            </a:extLst>
          </p:cNvPr>
          <p:cNvSpPr/>
          <p:nvPr/>
        </p:nvSpPr>
        <p:spPr>
          <a:xfrm>
            <a:off x="8519256" y="643461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95814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Project </a:t>
            </a:r>
            <a:r>
              <a:rPr lang="pl-PL" sz="2700" dirty="0" err="1"/>
              <a:t>goal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D68B240-CC94-4261-AC29-727B93A0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57400"/>
            <a:ext cx="3524250" cy="5143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E4916D8-7F9A-4F7F-85C7-7C1EB9677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961" y="2712296"/>
            <a:ext cx="24384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Project </a:t>
            </a:r>
            <a:r>
              <a:rPr lang="pl-PL" sz="2700" dirty="0" err="1"/>
              <a:t>goal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D68B240-CC94-4261-AC29-727B93A0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57400"/>
            <a:ext cx="3524250" cy="5143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E4916D8-7F9A-4F7F-85C7-7C1EB9677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961" y="2712296"/>
            <a:ext cx="2438400" cy="5143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95C3565-C1C9-4F77-9570-255B06DF68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850" y="3564842"/>
            <a:ext cx="3429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5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Project </a:t>
            </a:r>
            <a:r>
              <a:rPr lang="pl-PL" sz="2700" dirty="0" err="1"/>
              <a:t>goal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D68B240-CC94-4261-AC29-727B93A0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57400"/>
            <a:ext cx="3524250" cy="5143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E4916D8-7F9A-4F7F-85C7-7C1EB9677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961" y="2712296"/>
            <a:ext cx="2438400" cy="5143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95C3565-C1C9-4F77-9570-255B06DF68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850" y="3564842"/>
            <a:ext cx="3429000" cy="40005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47D30A8-9E5A-44B5-BE83-32636B719A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5898" y="3741532"/>
            <a:ext cx="1263433" cy="139797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068E15C-EC59-4507-90F1-F70746CD0F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9842" y="4230306"/>
            <a:ext cx="3505200" cy="50482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0BF14E8-1420-4552-9F4C-EE16BFAF2F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8192" y="4587413"/>
            <a:ext cx="39433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7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Project </a:t>
            </a:r>
            <a:r>
              <a:rPr lang="pl-PL" sz="2700" dirty="0" err="1"/>
              <a:t>goal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D68B240-CC94-4261-AC29-727B93A0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57400"/>
            <a:ext cx="3524250" cy="5143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E4916D8-7F9A-4F7F-85C7-7C1EB9677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961" y="2712296"/>
            <a:ext cx="2438400" cy="5143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95C3565-C1C9-4F77-9570-255B06DF68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850" y="3564842"/>
            <a:ext cx="3429000" cy="40005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47D30A8-9E5A-44B5-BE83-32636B719A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5898" y="3741532"/>
            <a:ext cx="1263433" cy="139797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068E15C-EC59-4507-90F1-F70746CD0F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0698" y="4226831"/>
            <a:ext cx="3505200" cy="50482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0BF14E8-1420-4552-9F4C-EE16BFAF2F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8192" y="4587413"/>
            <a:ext cx="3943350" cy="4572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8BEA7BC-88B3-4735-9AED-1207B8D5C7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469" y="4995567"/>
            <a:ext cx="1457831" cy="1192567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122EB30E-48BF-4F95-A6BD-DCEC97B9E8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22208" y="5505104"/>
            <a:ext cx="31813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1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Project </a:t>
            </a:r>
            <a:r>
              <a:rPr lang="pl-PL" sz="2700" dirty="0" err="1"/>
              <a:t>goal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D68B240-CC94-4261-AC29-727B93A0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57400"/>
            <a:ext cx="3524250" cy="5143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E4916D8-7F9A-4F7F-85C7-7C1EB9677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961" y="2712296"/>
            <a:ext cx="2438400" cy="5143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95C3565-C1C9-4F77-9570-255B06DF68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850" y="3564842"/>
            <a:ext cx="3429000" cy="40005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47D30A8-9E5A-44B5-BE83-32636B719A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5898" y="3741532"/>
            <a:ext cx="1263433" cy="139797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068E15C-EC59-4507-90F1-F70746CD0F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0698" y="4230172"/>
            <a:ext cx="3505200" cy="50482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0BF14E8-1420-4552-9F4C-EE16BFAF2F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8192" y="4587413"/>
            <a:ext cx="3943350" cy="4572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8BEA7BC-88B3-4735-9AED-1207B8D5C7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469" y="4995567"/>
            <a:ext cx="1457831" cy="1192567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1817D6F4-6036-43CE-B049-704295EA65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1542" y="5250804"/>
            <a:ext cx="1168836" cy="147475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5504E114-0123-484C-8E53-1B2218BE86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12467" y="5951904"/>
            <a:ext cx="1657350" cy="390525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122EB30E-48BF-4F95-A6BD-DCEC97B9E8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2208" y="5505104"/>
            <a:ext cx="31813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6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30436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 err="1"/>
              <a:t>Used</a:t>
            </a:r>
            <a:r>
              <a:rPr lang="pl-PL" sz="2700" dirty="0"/>
              <a:t> </a:t>
            </a:r>
            <a:r>
              <a:rPr lang="pl-PL" sz="2700" dirty="0" err="1"/>
              <a:t>technologies</a:t>
            </a:r>
            <a:r>
              <a:rPr lang="pl-PL" sz="2700" dirty="0"/>
              <a:t> </a:t>
            </a:r>
            <a:endParaRPr sz="2700" dirty="0"/>
          </a:p>
        </p:txBody>
      </p:sp>
      <p:sp>
        <p:nvSpPr>
          <p:cNvPr id="8" name="object 8"/>
          <p:cNvSpPr/>
          <p:nvPr/>
        </p:nvSpPr>
        <p:spPr>
          <a:xfrm>
            <a:off x="6166251" y="3931821"/>
            <a:ext cx="2773680" cy="277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42B47269-4D97-4078-A5C2-E12437A3B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204" y="2444893"/>
            <a:ext cx="3124200" cy="904026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B0E9F616-4107-4940-BADD-008059870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951" y="2096195"/>
            <a:ext cx="1835626" cy="1835626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B022EFE2-27A2-4757-8D8C-C02004EBA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851" y="4587847"/>
            <a:ext cx="3434400" cy="1649867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D8CD8F20-E7CC-4E33-84D6-D66478BE0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006" y="1942446"/>
            <a:ext cx="2143125" cy="2143125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20D79419-03F2-4FA1-9582-6AC67BFA3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84" y="4393984"/>
            <a:ext cx="1544918" cy="1544918"/>
          </a:xfrm>
          <a:prstGeom prst="rect">
            <a:avLst/>
          </a:prstGeom>
        </p:spPr>
      </p:pic>
      <p:pic>
        <p:nvPicPr>
          <p:cNvPr id="1026" name="Picture 2" descr="Znalezione obrazy dla zapytania junit logo">
            <a:extLst>
              <a:ext uri="{FF2B5EF4-FFF2-40B4-BE49-F238E27FC236}">
                <a16:creationId xmlns:a16="http://schemas.microsoft.com/office/drawing/2014/main" id="{C87AE60D-73BA-4693-8756-6BD773BC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502" y="32614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38</Words>
  <Application>Microsoft Office PowerPoint</Application>
  <PresentationFormat>Pokaz na ekranie (4:3)</PresentationFormat>
  <Paragraphs>13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Nokia Library</vt:lpstr>
      <vt:lpstr>Project goal</vt:lpstr>
      <vt:lpstr>Project goal</vt:lpstr>
      <vt:lpstr>Project goal</vt:lpstr>
      <vt:lpstr>Project goal</vt:lpstr>
      <vt:lpstr>Project goal</vt:lpstr>
      <vt:lpstr>Project goal</vt:lpstr>
      <vt:lpstr>Project goal</vt:lpstr>
      <vt:lpstr>Used technologies </vt:lpstr>
      <vt:lpstr>Travis CI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Jacek Zalewski</cp:lastModifiedBy>
  <cp:revision>20</cp:revision>
  <dcterms:created xsi:type="dcterms:W3CDTF">2018-12-14T00:20:48Z</dcterms:created>
  <dcterms:modified xsi:type="dcterms:W3CDTF">2019-01-03T21:44:57Z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2018-06-24T00:00:00Z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2018-12-14T00:00:00Z</vt:filetime>
  </property>
</Properties>
</file>