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9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59" r:id="rId11"/>
    <p:sldId id="261" r:id="rId12"/>
    <p:sldId id="268" r:id="rId13"/>
  </p:sldIdLst>
  <p:sldSz cx="9144000" cy="6858000" type="screen4x3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0168" y="919098"/>
            <a:ext cx="7763662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2919" y="481583"/>
            <a:ext cx="8641080" cy="1292860"/>
          </a:xfrm>
          <a:custGeom>
            <a:avLst/>
            <a:gdLst/>
            <a:ahLst/>
            <a:cxnLst/>
            <a:rect l="l" t="t" r="r" b="b"/>
            <a:pathLst>
              <a:path w="8641080" h="1292860">
                <a:moveTo>
                  <a:pt x="0" y="1292352"/>
                </a:moveTo>
                <a:lnTo>
                  <a:pt x="8641080" y="1292352"/>
                </a:lnTo>
                <a:lnTo>
                  <a:pt x="8641080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3935"/>
            <a:ext cx="502920" cy="5084445"/>
          </a:xfrm>
          <a:custGeom>
            <a:avLst/>
            <a:gdLst/>
            <a:ahLst/>
            <a:cxnLst/>
            <a:rect l="l" t="t" r="r" b="b"/>
            <a:pathLst>
              <a:path w="502920" h="5084445">
                <a:moveTo>
                  <a:pt x="0" y="5084064"/>
                </a:moveTo>
                <a:lnTo>
                  <a:pt x="502920" y="5084064"/>
                </a:lnTo>
                <a:lnTo>
                  <a:pt x="502920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5">
                <a:moveTo>
                  <a:pt x="0" y="481584"/>
                </a:moveTo>
                <a:lnTo>
                  <a:pt x="502920" y="481584"/>
                </a:lnTo>
                <a:lnTo>
                  <a:pt x="502920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8451" y="10667"/>
            <a:ext cx="740664" cy="4328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2006" y="2871673"/>
            <a:ext cx="59999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9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7.png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8.emf"/><Relationship Id="rId7" Type="http://schemas.openxmlformats.org/officeDocument/2006/relationships/image" Target="../media/image18.emf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6.png"/><Relationship Id="rId5" Type="http://schemas.openxmlformats.org/officeDocument/2006/relationships/image" Target="../media/image13.emf"/><Relationship Id="rId10" Type="http://schemas.openxmlformats.org/officeDocument/2006/relationships/image" Target="../media/image14.png"/><Relationship Id="rId4" Type="http://schemas.openxmlformats.org/officeDocument/2006/relationships/image" Target="../media/image11.emf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17.png"/><Relationship Id="rId3" Type="http://schemas.openxmlformats.org/officeDocument/2006/relationships/image" Target="../media/image8.emf"/><Relationship Id="rId7" Type="http://schemas.openxmlformats.org/officeDocument/2006/relationships/image" Target="../media/image18.emf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emf"/><Relationship Id="rId11" Type="http://schemas.openxmlformats.org/officeDocument/2006/relationships/image" Target="../media/image14.png"/><Relationship Id="rId5" Type="http://schemas.openxmlformats.org/officeDocument/2006/relationships/image" Target="../media/image13.emf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11.emf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0492" y="1629155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2995" y="152400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3567" y="2775661"/>
            <a:ext cx="5050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l-PL" sz="4400" dirty="0"/>
              <a:t>Nokia Library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2393950" y="6293916"/>
            <a:ext cx="6292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Wojciech Spoton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Jacek Zalewski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Alex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pl-PL" sz="1500" b="0" i="0" u="none" strike="noStrike" kern="1200" cap="none" spc="-5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Kostiukov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</a:t>
            </a:r>
            <a:r>
              <a:rPr kumimoji="0" lang="pl-PL" sz="15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Mikołaj Banaszkiewicz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2" name="Grafika 21">
            <a:extLst>
              <a:ext uri="{FF2B5EF4-FFF2-40B4-BE49-F238E27FC236}">
                <a16:creationId xmlns:a16="http://schemas.microsoft.com/office/drawing/2014/main" id="{9284E63F-CD61-4DC1-B77F-2CFA7F9B0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771" y="4416381"/>
            <a:ext cx="1295130" cy="1295130"/>
          </a:xfrm>
          <a:prstGeom prst="rect">
            <a:avLst/>
          </a:prstGeom>
        </p:spPr>
      </p:pic>
      <p:pic>
        <p:nvPicPr>
          <p:cNvPr id="24" name="Grafika 23">
            <a:extLst>
              <a:ext uri="{FF2B5EF4-FFF2-40B4-BE49-F238E27FC236}">
                <a16:creationId xmlns:a16="http://schemas.microsoft.com/office/drawing/2014/main" id="{F209E15F-69E6-41A7-A020-7E7FB2CFD9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1879" y="4495800"/>
            <a:ext cx="1390859" cy="1390859"/>
          </a:xfrm>
          <a:prstGeom prst="rect">
            <a:avLst/>
          </a:prstGeom>
        </p:spPr>
      </p:pic>
      <p:pic>
        <p:nvPicPr>
          <p:cNvPr id="26" name="Grafika 25">
            <a:extLst>
              <a:ext uri="{FF2B5EF4-FFF2-40B4-BE49-F238E27FC236}">
                <a16:creationId xmlns:a16="http://schemas.microsoft.com/office/drawing/2014/main" id="{5B57DA74-304A-40FF-BC5C-341EE90A36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531" y="4492581"/>
            <a:ext cx="1218930" cy="12189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5024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Travis</a:t>
            </a:r>
            <a:r>
              <a:rPr lang="pl-PL" sz="2700" dirty="0"/>
              <a:t> CI</a:t>
            </a:r>
            <a:endParaRPr sz="2700" dirty="0"/>
          </a:p>
        </p:txBody>
      </p:sp>
      <p:sp>
        <p:nvSpPr>
          <p:cNvPr id="4" name="object 4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41257" y="2292857"/>
            <a:ext cx="429895" cy="428625"/>
          </a:xfrm>
          <a:custGeom>
            <a:avLst/>
            <a:gdLst/>
            <a:ahLst/>
            <a:cxnLst/>
            <a:rect l="l" t="t" r="r" b="b"/>
            <a:pathLst>
              <a:path w="429895" h="428625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dirty="0"/>
              <a:t>4/5</a:t>
            </a:r>
            <a:endParaRPr spc="-5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A2867D-3139-4DB4-A077-5C6185DE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799415" cy="217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5925" y="1629410"/>
            <a:ext cx="7493634" cy="5229225"/>
          </a:xfrm>
          <a:custGeom>
            <a:avLst/>
            <a:gdLst/>
            <a:ahLst/>
            <a:cxnLst/>
            <a:rect l="l" t="t" r="r" b="b"/>
            <a:pathLst>
              <a:path w="7493634" h="5229225">
                <a:moveTo>
                  <a:pt x="7493508" y="0"/>
                </a:moveTo>
                <a:lnTo>
                  <a:pt x="0" y="0"/>
                </a:lnTo>
                <a:lnTo>
                  <a:pt x="0" y="5228841"/>
                </a:lnTo>
                <a:lnTo>
                  <a:pt x="7493508" y="5228841"/>
                </a:lnTo>
                <a:lnTo>
                  <a:pt x="7493508" y="0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85925" cy="1629410"/>
          </a:xfrm>
          <a:custGeom>
            <a:avLst/>
            <a:gdLst/>
            <a:ahLst/>
            <a:cxnLst/>
            <a:rect l="l" t="t" r="r" b="b"/>
            <a:pathLst>
              <a:path w="1685925" h="1629410">
                <a:moveTo>
                  <a:pt x="0" y="1629155"/>
                </a:moveTo>
                <a:lnTo>
                  <a:pt x="1685544" y="1629155"/>
                </a:lnTo>
                <a:lnTo>
                  <a:pt x="1685544" y="0"/>
                </a:lnTo>
                <a:lnTo>
                  <a:pt x="0" y="0"/>
                </a:lnTo>
                <a:lnTo>
                  <a:pt x="0" y="1629155"/>
                </a:lnTo>
                <a:close/>
              </a:path>
            </a:pathLst>
          </a:custGeom>
          <a:solidFill>
            <a:srgbClr val="0C29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73864"/>
            <a:ext cx="2171700" cy="126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5925" y="3741813"/>
            <a:ext cx="7239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5"/>
              </a:spcBef>
            </a:pPr>
            <a:r>
              <a:rPr lang="pl-PL" dirty="0"/>
              <a:t>Dziękujemy za uwagę!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505063" y="6530961"/>
            <a:ext cx="502920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lang="pl-PL" spc="-5" dirty="0">
                <a:solidFill>
                  <a:schemeClr val="bg1"/>
                </a:solidFill>
              </a:rPr>
              <a:t>5/5</a:t>
            </a:r>
            <a:endParaRPr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25102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/>
              <a:t>Cel projektu</a:t>
            </a:r>
            <a:endParaRPr sz="27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13961363-7BF0-4FF1-9BBA-174E4C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3" y="1824410"/>
            <a:ext cx="4124325" cy="111442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A2F8706-32DD-4634-92FA-782D3A03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71" y="1906368"/>
            <a:ext cx="3970858" cy="154701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7648B43-26A1-45A9-B487-A799E9F4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42" y="2301744"/>
            <a:ext cx="1202275" cy="126309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7FEEB9E-5EEA-4A87-919A-E8311217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7" y="3074040"/>
            <a:ext cx="1728563" cy="13349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47D30A8-9E5A-44B5-BE83-32636B719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98" y="3741532"/>
            <a:ext cx="1263433" cy="1397972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8BEA7BC-88B3-4735-9AED-1207B8D5C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69" y="4995567"/>
            <a:ext cx="1457831" cy="119256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1817D6F4-6036-43CE-B049-704295EA6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1542" y="5250804"/>
            <a:ext cx="1168836" cy="147475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0E3C68-C644-40E5-A3BE-E47A98D6A7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2528" y="2119048"/>
            <a:ext cx="3686175" cy="40957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15EB3FF-2055-4438-8185-FF94B08CE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973" y="2911172"/>
            <a:ext cx="3209925" cy="4000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4589B907-E03D-4A25-A103-AECD0723DE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4288" y="3602578"/>
            <a:ext cx="3838575" cy="409575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AF1FE48-7732-44DE-B1E1-460E5259F8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8524" y="4339036"/>
            <a:ext cx="4762500" cy="323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43622ED-18A1-4D97-9614-179DAAB9FF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6150" y="4669212"/>
            <a:ext cx="3981450" cy="3238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C006D7D-1E31-4506-8580-924A087458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10726" y="5507134"/>
            <a:ext cx="2657475" cy="333375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7A01195C-0438-43E1-A274-831210FE3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6178" y="6050021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0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919098"/>
            <a:ext cx="3043632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2700" dirty="0" err="1"/>
              <a:t>Used</a:t>
            </a:r>
            <a:r>
              <a:rPr lang="pl-PL" sz="2700" dirty="0"/>
              <a:t> </a:t>
            </a:r>
            <a:r>
              <a:rPr lang="pl-PL" sz="2700" dirty="0" err="1"/>
              <a:t>technologies</a:t>
            </a:r>
            <a:r>
              <a:rPr lang="pl-PL" sz="2700" dirty="0"/>
              <a:t> </a:t>
            </a:r>
            <a:endParaRPr sz="2700" dirty="0"/>
          </a:p>
        </p:txBody>
      </p:sp>
      <p:sp>
        <p:nvSpPr>
          <p:cNvPr id="8" name="object 8"/>
          <p:cNvSpPr/>
          <p:nvPr/>
        </p:nvSpPr>
        <p:spPr>
          <a:xfrm>
            <a:off x="6166251" y="3931821"/>
            <a:ext cx="2773680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42B47269-4D97-4078-A5C2-E12437A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4" y="2444893"/>
            <a:ext cx="3124200" cy="90402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0E9F616-4107-4940-BADD-00805987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51" y="2096195"/>
            <a:ext cx="1835626" cy="183562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B022EFE2-27A2-4757-8D8C-C02004EBA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1851" y="4587847"/>
            <a:ext cx="3434400" cy="164986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D8CD8F20-E7CC-4E33-84D6-D66478BE0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06" y="1942446"/>
            <a:ext cx="2143125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20D79419-03F2-4FA1-9582-6AC67BFA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4" y="4393984"/>
            <a:ext cx="1544918" cy="1544918"/>
          </a:xfrm>
          <a:prstGeom prst="rect">
            <a:avLst/>
          </a:prstGeom>
        </p:spPr>
      </p:pic>
      <p:pic>
        <p:nvPicPr>
          <p:cNvPr id="1026" name="Picture 2" descr="Znalezione obrazy dla zapytania junit logo">
            <a:extLst>
              <a:ext uri="{FF2B5EF4-FFF2-40B4-BE49-F238E27FC236}">
                <a16:creationId xmlns:a16="http://schemas.microsoft.com/office/drawing/2014/main" id="{C87AE60D-73BA-4693-8756-6BD773BC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02" y="32614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37</Words>
  <Application>Microsoft Office PowerPoint</Application>
  <PresentationFormat>Pokaz na ekranie (4:3)</PresentationFormat>
  <Paragraphs>14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1_Office Theme</vt:lpstr>
      <vt:lpstr>Nokia Library</vt:lpstr>
      <vt:lpstr>Cel projektu</vt:lpstr>
      <vt:lpstr>Cel projektu</vt:lpstr>
      <vt:lpstr>Cel projektu</vt:lpstr>
      <vt:lpstr>Cel projektu</vt:lpstr>
      <vt:lpstr>Cel projektu</vt:lpstr>
      <vt:lpstr>Cel projektu</vt:lpstr>
      <vt:lpstr>Cel projektu</vt:lpstr>
      <vt:lpstr>Used technologies </vt:lpstr>
      <vt:lpstr>Travis CI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Jacek Zalewski</dc:creator>
  <cp:lastModifiedBy>Jacek Zalewski</cp:lastModifiedBy>
  <cp:revision>19</cp:revision>
  <dcterms:created xsi:type="dcterms:W3CDTF">2018-12-14T00:20:48Z</dcterms:created>
  <dcterms:modified xsi:type="dcterms:W3CDTF">2019-01-03T21:44:56Z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2018-12-14T00:00:00Z</vt:filetime>
  </property>
</Properties>
</file>