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9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59" r:id="rId11"/>
    <p:sldId id="261" r:id="rId12"/>
    <p:sldId id="298" r:id="rId13"/>
    <p:sldId id="268" r:id="rId14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image" Target="../media/image17.png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8.emf"/><Relationship Id="rId7" Type="http://schemas.openxmlformats.org/officeDocument/2006/relationships/image" Target="../media/image18.emf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image" Target="../media/image16.png"/><Relationship Id="rId5" Type="http://schemas.openxmlformats.org/officeDocument/2006/relationships/image" Target="../media/image13.emf"/><Relationship Id="rId10" Type="http://schemas.openxmlformats.org/officeDocument/2006/relationships/image" Target="../media/image14.png"/><Relationship Id="rId4" Type="http://schemas.openxmlformats.org/officeDocument/2006/relationships/image" Target="../media/image11.emf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7.png"/><Relationship Id="rId3" Type="http://schemas.openxmlformats.org/officeDocument/2006/relationships/image" Target="../media/image8.emf"/><Relationship Id="rId7" Type="http://schemas.openxmlformats.org/officeDocument/2006/relationships/image" Target="../media/image18.emf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image" Target="../media/image14.png"/><Relationship Id="rId5" Type="http://schemas.openxmlformats.org/officeDocument/2006/relationships/image" Target="../media/image13.emf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492" y="1629155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2995" y="152400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3567" y="2775661"/>
            <a:ext cx="5050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l-PL" sz="4400" dirty="0"/>
              <a:t>Nokia Library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2393950" y="6293916"/>
            <a:ext cx="62928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Wojciech Spoton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Jacek Zalewski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Alex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pl-PL" sz="1500" b="0" i="0" u="none" strike="noStrike" kern="1200" cap="none" spc="-5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Kostiukov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Mikołaj Banaszkiewicz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2" name="Grafika 21">
            <a:extLst>
              <a:ext uri="{FF2B5EF4-FFF2-40B4-BE49-F238E27FC236}">
                <a16:creationId xmlns:a16="http://schemas.microsoft.com/office/drawing/2014/main" id="{9284E63F-CD61-4DC1-B77F-2CFA7F9B0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771" y="4416381"/>
            <a:ext cx="1295130" cy="1295130"/>
          </a:xfrm>
          <a:prstGeom prst="rect">
            <a:avLst/>
          </a:prstGeom>
        </p:spPr>
      </p:pic>
      <p:pic>
        <p:nvPicPr>
          <p:cNvPr id="24" name="Grafika 23">
            <a:extLst>
              <a:ext uri="{FF2B5EF4-FFF2-40B4-BE49-F238E27FC236}">
                <a16:creationId xmlns:a16="http://schemas.microsoft.com/office/drawing/2014/main" id="{F209E15F-69E6-41A7-A020-7E7FB2CFD9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1879" y="4495800"/>
            <a:ext cx="1390859" cy="1390859"/>
          </a:xfrm>
          <a:prstGeom prst="rect">
            <a:avLst/>
          </a:prstGeom>
        </p:spPr>
      </p:pic>
      <p:pic>
        <p:nvPicPr>
          <p:cNvPr id="26" name="Grafika 25">
            <a:extLst>
              <a:ext uri="{FF2B5EF4-FFF2-40B4-BE49-F238E27FC236}">
                <a16:creationId xmlns:a16="http://schemas.microsoft.com/office/drawing/2014/main" id="{5B57DA74-304A-40FF-BC5C-341EE90A36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531" y="4492581"/>
            <a:ext cx="1218930" cy="1218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502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Travis</a:t>
            </a:r>
            <a:r>
              <a:rPr lang="pl-PL" sz="2700" dirty="0"/>
              <a:t> CI</a:t>
            </a:r>
            <a:endParaRPr sz="2700" dirty="0"/>
          </a:p>
        </p:txBody>
      </p:sp>
      <p:sp>
        <p:nvSpPr>
          <p:cNvPr id="4" name="object 4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AA2867D-3139-4DB4-A077-5C6185D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6799415" cy="217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502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Logika biznesowa</a:t>
            </a:r>
            <a:endParaRPr sz="2700" dirty="0"/>
          </a:p>
        </p:txBody>
      </p:sp>
      <p:sp>
        <p:nvSpPr>
          <p:cNvPr id="4" name="object 4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5B5F270-C4CE-4496-94BD-F46F6EB5D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93" y="1828800"/>
            <a:ext cx="5442014" cy="49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0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925" y="1629410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73864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5925" y="3741813"/>
            <a:ext cx="7239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5"/>
              </a:spcBef>
            </a:pPr>
            <a:r>
              <a:rPr lang="pl-PL" dirty="0"/>
              <a:t>Dziękujemy za uwagę!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spc="-5" dirty="0">
                <a:solidFill>
                  <a:schemeClr val="bg1"/>
                </a:solidFill>
              </a:rPr>
              <a:t>5/5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C006D7D-1E31-4506-8580-924A087458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0726" y="5507134"/>
            <a:ext cx="2657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817D6F4-6036-43CE-B049-704295EA6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1542" y="5250804"/>
            <a:ext cx="1168836" cy="147475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C006D7D-1E31-4506-8580-924A087458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10726" y="5507134"/>
            <a:ext cx="2657475" cy="333375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7A01195C-0438-43E1-A274-831210FE3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06178" y="6050021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30436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Used</a:t>
            </a:r>
            <a:r>
              <a:rPr lang="pl-PL" sz="2700" dirty="0"/>
              <a:t> </a:t>
            </a:r>
            <a:r>
              <a:rPr lang="pl-PL" sz="2700" dirty="0" err="1"/>
              <a:t>technologies</a:t>
            </a:r>
            <a:r>
              <a:rPr lang="pl-PL" sz="2700" dirty="0"/>
              <a:t> </a:t>
            </a:r>
            <a:endParaRPr sz="2700" dirty="0"/>
          </a:p>
        </p:txBody>
      </p:sp>
      <p:sp>
        <p:nvSpPr>
          <p:cNvPr id="8" name="object 8"/>
          <p:cNvSpPr/>
          <p:nvPr/>
        </p:nvSpPr>
        <p:spPr>
          <a:xfrm>
            <a:off x="6166251" y="3931821"/>
            <a:ext cx="2773680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2B47269-4D97-4078-A5C2-E12437A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4" y="2444893"/>
            <a:ext cx="3124200" cy="90402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0E9F616-4107-4940-BADD-00805987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51" y="2096195"/>
            <a:ext cx="1835626" cy="1835626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B022EFE2-27A2-4757-8D8C-C02004EB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851" y="4587847"/>
            <a:ext cx="3434400" cy="164986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8CD8F20-E7CC-4E33-84D6-D66478BE0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06" y="1942446"/>
            <a:ext cx="2143125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0D79419-03F2-4FA1-9582-6AC67BFA3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4" y="4393984"/>
            <a:ext cx="1544918" cy="1544918"/>
          </a:xfrm>
          <a:prstGeom prst="rect">
            <a:avLst/>
          </a:prstGeom>
        </p:spPr>
      </p:pic>
      <p:pic>
        <p:nvPicPr>
          <p:cNvPr id="1026" name="Picture 2" descr="Znalezione obrazy dla zapytania junit logo">
            <a:extLst>
              <a:ext uri="{FF2B5EF4-FFF2-40B4-BE49-F238E27FC236}">
                <a16:creationId xmlns:a16="http://schemas.microsoft.com/office/drawing/2014/main" id="{C87AE60D-73BA-4693-8756-6BD773BC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02" y="32614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38</Words>
  <Application>Microsoft Office PowerPoint</Application>
  <PresentationFormat>Pokaz na ekranie (4:3)</PresentationFormat>
  <Paragraphs>14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Office Theme</vt:lpstr>
      <vt:lpstr>1_Office Theme</vt:lpstr>
      <vt:lpstr>Nokia Library</vt:lpstr>
      <vt:lpstr>Cel projektu</vt:lpstr>
      <vt:lpstr>Cel projektu</vt:lpstr>
      <vt:lpstr>Cel projektu</vt:lpstr>
      <vt:lpstr>Cel projektu</vt:lpstr>
      <vt:lpstr>Cel projektu</vt:lpstr>
      <vt:lpstr>Cel projektu</vt:lpstr>
      <vt:lpstr>Cel projektu</vt:lpstr>
      <vt:lpstr>Used technologies </vt:lpstr>
      <vt:lpstr>Travis CI</vt:lpstr>
      <vt:lpstr>Logika biznesowa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20</cp:revision>
  <dcterms:created xsi:type="dcterms:W3CDTF">2018-12-14T00:20:48Z</dcterms:created>
  <dcterms:modified xsi:type="dcterms:W3CDTF">2019-01-18T12:07:22Z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2018-12-14T00:00:00Z</vt:filetime>
  </property>
</Properties>
</file>