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052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t="21203" r="50000" b="33789"/>
          <a:stretch/>
        </p:blipFill>
        <p:spPr bwMode="auto">
          <a:xfrm>
            <a:off x="323528" y="1456892"/>
            <a:ext cx="8599463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20524" y="523618"/>
            <a:ext cx="7805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/>
              <a:t>This</a:t>
            </a:r>
            <a:r>
              <a:rPr lang="es-ES" sz="3200" b="1" dirty="0" smtClean="0"/>
              <a:t> non </a:t>
            </a:r>
            <a:r>
              <a:rPr lang="es-ES" sz="3200" b="1" dirty="0" err="1" smtClean="0"/>
              <a:t>alphabetical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arrangement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desired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2389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32419" r="58954" b="26588"/>
          <a:stretch/>
        </p:blipFill>
        <p:spPr bwMode="auto">
          <a:xfrm>
            <a:off x="539552" y="895821"/>
            <a:ext cx="7992887" cy="584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827584" y="260648"/>
            <a:ext cx="7408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 smtClean="0"/>
              <a:t>This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alphabetical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arrangement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displayed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59774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1916832"/>
            <a:ext cx="66967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 smtClean="0"/>
              <a:t>How</a:t>
            </a:r>
            <a:r>
              <a:rPr lang="es-ES" sz="4000" dirty="0" smtClean="0"/>
              <a:t> to </a:t>
            </a:r>
            <a:r>
              <a:rPr lang="es-ES" sz="4000" dirty="0" err="1" smtClean="0"/>
              <a:t>make</a:t>
            </a:r>
            <a:r>
              <a:rPr lang="es-ES" sz="4000" dirty="0" smtClean="0"/>
              <a:t> </a:t>
            </a:r>
            <a:r>
              <a:rPr lang="es-ES" sz="4000" dirty="0" err="1" smtClean="0"/>
              <a:t>the</a:t>
            </a:r>
            <a:r>
              <a:rPr lang="es-ES" sz="4000" dirty="0" smtClean="0"/>
              <a:t> </a:t>
            </a:r>
            <a:r>
              <a:rPr lang="es-ES" sz="4000" dirty="0" err="1" smtClean="0"/>
              <a:t>tree</a:t>
            </a:r>
            <a:r>
              <a:rPr lang="es-ES" sz="4000" dirty="0" smtClean="0"/>
              <a:t> </a:t>
            </a:r>
            <a:r>
              <a:rPr lang="es-ES" sz="4000" dirty="0" err="1" smtClean="0"/>
              <a:t>on</a:t>
            </a:r>
            <a:r>
              <a:rPr lang="es-ES" sz="4000" dirty="0" smtClean="0"/>
              <a:t> </a:t>
            </a:r>
            <a:r>
              <a:rPr lang="es-ES" sz="4000" dirty="0" err="1" smtClean="0"/>
              <a:t>the</a:t>
            </a:r>
            <a:r>
              <a:rPr lang="es-ES" sz="4000" dirty="0" smtClean="0"/>
              <a:t> </a:t>
            </a:r>
            <a:r>
              <a:rPr lang="es-ES" sz="4000" dirty="0" err="1" smtClean="0"/>
              <a:t>webpage</a:t>
            </a:r>
            <a:r>
              <a:rPr lang="es-ES" sz="4000" dirty="0" smtClean="0"/>
              <a:t> to </a:t>
            </a:r>
            <a:r>
              <a:rPr lang="es-ES" sz="4000" dirty="0" err="1" smtClean="0"/>
              <a:t>display</a:t>
            </a:r>
            <a:r>
              <a:rPr lang="es-ES" sz="4000" dirty="0" smtClean="0"/>
              <a:t> in a non </a:t>
            </a:r>
            <a:r>
              <a:rPr lang="es-ES" sz="4000" dirty="0" err="1" smtClean="0"/>
              <a:t>alphabetical</a:t>
            </a:r>
            <a:r>
              <a:rPr lang="es-ES" sz="4000" dirty="0" smtClean="0"/>
              <a:t> </a:t>
            </a:r>
            <a:r>
              <a:rPr lang="es-ES" sz="4000" dirty="0" err="1" smtClean="0"/>
              <a:t>arrangement</a:t>
            </a:r>
            <a:r>
              <a:rPr lang="es-ES" sz="4000" dirty="0" smtClean="0"/>
              <a:t>, </a:t>
            </a:r>
            <a:r>
              <a:rPr lang="es-ES" sz="4000" smtClean="0"/>
              <a:t>just </a:t>
            </a:r>
            <a:r>
              <a:rPr lang="es-ES" sz="4000" dirty="0" err="1" smtClean="0"/>
              <a:t>like</a:t>
            </a:r>
            <a:r>
              <a:rPr lang="es-ES" sz="4000" dirty="0" smtClean="0"/>
              <a:t> </a:t>
            </a:r>
            <a:r>
              <a:rPr lang="es-ES" sz="4000" dirty="0" err="1" smtClean="0"/>
              <a:t>the</a:t>
            </a:r>
            <a:r>
              <a:rPr lang="es-ES" sz="4000" dirty="0" smtClean="0"/>
              <a:t> </a:t>
            </a:r>
            <a:r>
              <a:rPr lang="es-ES" sz="4000" dirty="0" err="1" smtClean="0"/>
              <a:t>tree</a:t>
            </a:r>
            <a:r>
              <a:rPr lang="es-ES" sz="4000" dirty="0" smtClean="0"/>
              <a:t> </a:t>
            </a:r>
            <a:r>
              <a:rPr lang="es-ES" sz="4000" dirty="0" err="1" smtClean="0"/>
              <a:t>on</a:t>
            </a:r>
            <a:r>
              <a:rPr lang="es-ES" sz="4000" dirty="0" smtClean="0"/>
              <a:t> </a:t>
            </a:r>
            <a:r>
              <a:rPr lang="es-ES" sz="4000" dirty="0" err="1" smtClean="0"/>
              <a:t>the</a:t>
            </a:r>
            <a:r>
              <a:rPr lang="es-ES" sz="4000" dirty="0" smtClean="0"/>
              <a:t> </a:t>
            </a:r>
            <a:r>
              <a:rPr lang="es-ES" sz="4000" dirty="0" err="1" smtClean="0"/>
              <a:t>taxonomic</a:t>
            </a:r>
            <a:r>
              <a:rPr lang="es-ES" sz="4000" dirty="0" smtClean="0"/>
              <a:t> editor?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75020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xxx</cp:lastModifiedBy>
  <cp:revision>2</cp:revision>
  <dcterms:created xsi:type="dcterms:W3CDTF">2017-10-22T02:46:28Z</dcterms:created>
  <dcterms:modified xsi:type="dcterms:W3CDTF">2017-10-22T03:02:38Z</dcterms:modified>
</cp:coreProperties>
</file>