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3"/>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30" r:id="rId15"/>
    <p:sldId id="339" r:id="rId16"/>
    <p:sldId id="340" r:id="rId17"/>
    <p:sldId id="341" r:id="rId18"/>
    <p:sldId id="342" r:id="rId19"/>
    <p:sldId id="337" r:id="rId20"/>
    <p:sldId id="318"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058" autoAdjust="0"/>
  </p:normalViewPr>
  <p:slideViewPr>
    <p:cSldViewPr snapToGrid="0">
      <p:cViewPr varScale="1">
        <p:scale>
          <a:sx n="67" d="100"/>
          <a:sy n="67" d="100"/>
        </p:scale>
        <p:origin x="15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assessing Parts Unlimited's E-Commerce application with App Service Migration Assistant.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migrate Parts Unlimited's SQL Server 2008 R2 database to Azure SQL Database using the Azure Database Migration Service (DMS).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order processing,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CI/CD pipeline 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an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the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6600" dirty="0">
                <a:solidFill>
                  <a:srgbClr val="0E101A"/>
                </a:solidFill>
                <a:effectLst/>
              </a:rPr>
              <a:t>- We have [The .NET Portability Analyzer](</a:t>
            </a:r>
            <a:r>
              <a:rPr lang="en-US" sz="6600" u="sng" dirty="0">
                <a:solidFill>
                  <a:srgbClr val="0E101A"/>
                </a:solidFill>
                <a:effectLst/>
              </a:rPr>
              <a:t>https://docs.microsoft.com/en-us/dotnet/standard/analyzers/portability-analyzer</a:t>
            </a:r>
            <a:r>
              <a:rPr lang="en-US" sz="6600" dirty="0">
                <a:solidFill>
                  <a:srgbClr val="0E101A"/>
                </a:solidFill>
                <a:effectLst/>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 </a:t>
            </a:r>
          </a:p>
          <a:p>
            <a:pPr>
              <a:spcBef>
                <a:spcPts val="0"/>
              </a:spcBef>
              <a:spcAft>
                <a:spcPts val="0"/>
              </a:spcAft>
            </a:pPr>
            <a:r>
              <a:rPr lang="en-US" sz="6600" dirty="0">
                <a:solidFill>
                  <a:srgbClr val="0E101A"/>
                </a:solidFill>
                <a:effectLst/>
              </a:rPr>
              <a:t>- When a .NET Core version is </a:t>
            </a:r>
            <a:r>
              <a:rPr lang="en-US" sz="6600" dirty="0" err="1">
                <a:solidFill>
                  <a:srgbClr val="0E101A"/>
                </a:solidFill>
                <a:effectLst/>
              </a:rPr>
              <a:t>EoL</a:t>
            </a:r>
            <a:r>
              <a:rPr lang="en-US" sz="6600" dirty="0">
                <a:solidFill>
                  <a:srgbClr val="0E101A"/>
                </a:solidFill>
                <a:effectLst/>
              </a:rPr>
              <a:t> (End-of-Life), does that mean we cannot host our solution in Azure?</a:t>
            </a:r>
          </a:p>
          <a:p>
            <a:pPr>
              <a:spcBef>
                <a:spcPts val="0"/>
              </a:spcBef>
              <a:spcAft>
                <a:spcPts val="0"/>
              </a:spcAft>
            </a:pPr>
            <a:r>
              <a:rPr lang="en-US" sz="6600" dirty="0">
                <a:solidFill>
                  <a:srgbClr val="0E101A"/>
                </a:solidFill>
                <a:effectLst/>
              </a:rPr>
              <a:t>- 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pPr>
              <a:spcBef>
                <a:spcPts val="0"/>
              </a:spcBef>
              <a:spcAft>
                <a:spcPts val="0"/>
              </a:spcAft>
            </a:pPr>
            <a:r>
              <a:rPr lang="en-US" sz="6600" dirty="0">
                <a:solidFill>
                  <a:srgbClr val="0E101A"/>
                </a:solidFill>
                <a:effectLst/>
              </a:rPr>
              <a:t>- Azure is an open cloud that offers multiple choices. We suggest App Service if you have a single or a few back-end services in an N-Tier architecture. Azure Kubernetes Services is a better fit for Cloud-Native (Microservices) design.</a:t>
            </a:r>
          </a:p>
          <a:p>
            <a:pPr>
              <a:spcBef>
                <a:spcPts val="0"/>
              </a:spcBef>
              <a:spcAft>
                <a:spcPts val="0"/>
              </a:spcAft>
            </a:pPr>
            <a:r>
              <a:rPr lang="en-US" sz="6600" dirty="0">
                <a:solidFill>
                  <a:srgbClr val="0E101A"/>
                </a:solidFill>
                <a:effectLst/>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10/5/2021 9:33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33937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 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descr="Architecture diagram of the preferred solution. Azure Functions is implemented to handle order processing. Azure Storage Queue is used to hold the jobs between the web front end and Azure Functions. GitHub is used to host source code, and GitHub Actions is used to run the CI/CD.">
            <a:extLst>
              <a:ext uri="{FF2B5EF4-FFF2-40B4-BE49-F238E27FC236}">
                <a16:creationId xmlns:a16="http://schemas.microsoft.com/office/drawing/2014/main" id="{FFCEB2B3-7A63-4C93-AEBD-A138DF5B185E}"/>
              </a:ext>
            </a:extLst>
          </p:cNvPr>
          <p:cNvPicPr>
            <a:picLocks noChangeAspect="1"/>
          </p:cNvPicPr>
          <p:nvPr/>
        </p:nvPicPr>
        <p:blipFill>
          <a:blip r:embed="rId3"/>
          <a:stretch>
            <a:fillRect/>
          </a:stretch>
        </p:blipFill>
        <p:spPr>
          <a:xfrm>
            <a:off x="-1" y="1298152"/>
            <a:ext cx="12192001" cy="5559848"/>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Question mark.">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261874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Pair with another table.</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responds to the objection.</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2741</Words>
  <Application>Microsoft Office PowerPoint</Application>
  <PresentationFormat>Widescreen</PresentationFormat>
  <Paragraphs>151</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Step 2: Design the solution</vt:lpstr>
      <vt:lpstr>Step 3: Present the solution</vt:lpstr>
      <vt:lpstr>Wrap-up</vt:lpstr>
      <vt:lpstr>Preferred target audience </vt:lpstr>
      <vt:lpstr>Preferred solution </vt:lpstr>
      <vt:lpstr>Preferred solution – Data Management </vt:lpstr>
      <vt:lpstr>Assessment and Migration</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2021-10-05T16:37:09Z</dcterms:modified>
</cp:coreProperties>
</file>