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1"/>
  </p:sldMasterIdLst>
  <p:notesMasterIdLst>
    <p:notesMasterId r:id="rId16"/>
  </p:notesMasterIdLst>
  <p:handoutMasterIdLst>
    <p:handoutMasterId r:id="rId17"/>
  </p:handoutMasterIdLst>
  <p:sldIdLst>
    <p:sldId id="257" r:id="rId2"/>
    <p:sldId id="307" r:id="rId3"/>
    <p:sldId id="308" r:id="rId4"/>
    <p:sldId id="1717" r:id="rId5"/>
    <p:sldId id="1718" r:id="rId6"/>
    <p:sldId id="1719" r:id="rId7"/>
    <p:sldId id="1723" r:id="rId8"/>
    <p:sldId id="1709" r:id="rId9"/>
    <p:sldId id="1711" r:id="rId10"/>
    <p:sldId id="1714" r:id="rId11"/>
    <p:sldId id="1722" r:id="rId12"/>
    <p:sldId id="265" r:id="rId13"/>
    <p:sldId id="261" r:id="rId14"/>
    <p:sldId id="260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rd Design &amp; MessageCard Playground" id="{7E829F76-CD83-44A3-B3F7-007301260BD8}">
          <p14:sldIdLst>
            <p14:sldId id="257"/>
            <p14:sldId id="307"/>
            <p14:sldId id="308"/>
            <p14:sldId id="1717"/>
          </p14:sldIdLst>
        </p14:section>
        <p14:section name="task module" id="{015AB425-2A92-8148-9F09-5BCAFF2BA140}">
          <p14:sldIdLst>
            <p14:sldId id="1718"/>
            <p14:sldId id="1719"/>
          </p14:sldIdLst>
        </p14:section>
        <p14:section name="bots" id="{FAD35A37-FBA2-8548-AF6F-867C98FA75DB}">
          <p14:sldIdLst>
            <p14:sldId id="1723"/>
            <p14:sldId id="1709"/>
            <p14:sldId id="1711"/>
          </p14:sldIdLst>
        </p14:section>
        <p14:section name="messaging extension" id="{1027CB71-CCE5-7B4C-A33D-DAD46AA1EC7B}">
          <p14:sldIdLst>
            <p14:sldId id="1714"/>
            <p14:sldId id="1722"/>
            <p14:sldId id="265"/>
          </p14:sldIdLst>
        </p14:section>
        <p14:section name="Summary" id="{0515D85C-C91E-4BDB-B673-651C2D8A364D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787878"/>
    <a:srgbClr val="595959"/>
    <a:srgbClr val="A6A6A6"/>
    <a:srgbClr val="7F7F7F"/>
    <a:srgbClr val="00BCF2"/>
    <a:srgbClr val="FFFFFF"/>
    <a:srgbClr val="000A18"/>
    <a:srgbClr val="BCEEFC"/>
    <a:srgbClr val="FFB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887" autoAdjust="0"/>
    <p:restoredTop sz="73403" autoAdjust="0"/>
  </p:normalViewPr>
  <p:slideViewPr>
    <p:cSldViewPr snapToGrid="0">
      <p:cViewPr varScale="1">
        <p:scale>
          <a:sx n="134" d="100"/>
          <a:sy n="134" d="100"/>
        </p:scale>
        <p:origin x="200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4/17/20 7:57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4/17/20 7:57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7:57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Messaging extensions in Microsoft Teams enable developers to pre-fill or update a message by searching for content in an external system (*search commands*) or perform an action (*action commands*).</a:t>
            </a:r>
          </a:p>
          <a:p>
            <a:endParaRPr lang="en-US" dirty="0"/>
          </a:p>
          <a:p>
            <a:r>
              <a:rPr lang="en-US" dirty="0"/>
              <a:t>Adaptive Cards can be used in both types of messaging extension command types.</a:t>
            </a:r>
          </a:p>
          <a:p>
            <a:endParaRPr lang="en-US" dirty="0"/>
          </a:p>
          <a:p>
            <a:r>
              <a:rPr lang="en-US" dirty="0"/>
              <a:t>Search commands are used from the compose box at the bottom of the Microsoft Teams client. Either through an @mention, or by selecting the extension's icon, the user can search an external system. The search results are returned as Adaptive Cards: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10:45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search action is invoked, the Bot Framework will send an `Activity` object to your web service of type `</a:t>
            </a:r>
            <a:r>
              <a:rPr lang="en-US" dirty="0" err="1"/>
              <a:t>composeExtension</a:t>
            </a:r>
            <a:r>
              <a:rPr lang="en-US" dirty="0"/>
              <a:t>/query` with the command id that you need to respond to with an object containing a `</a:t>
            </a:r>
            <a:r>
              <a:rPr lang="en-US" dirty="0" err="1"/>
              <a:t>composeExtension</a:t>
            </a:r>
            <a:r>
              <a:rPr lang="en-US" dirty="0"/>
              <a:t>` object within five seconds of receiving the request.</a:t>
            </a:r>
          </a:p>
          <a:p>
            <a:endParaRPr lang="en-US" dirty="0"/>
          </a:p>
          <a:p>
            <a:r>
              <a:rPr lang="en-US" dirty="0"/>
              <a:t>The method `</a:t>
            </a:r>
            <a:r>
              <a:rPr lang="en-US" dirty="0" err="1"/>
              <a:t>handleTeamsMessagingExtensionQuery</a:t>
            </a:r>
            <a:r>
              <a:rPr lang="en-US" dirty="0"/>
              <a:t>()` is called by the Bot Framework SDK when a message of type `</a:t>
            </a:r>
            <a:r>
              <a:rPr lang="en-US" dirty="0" err="1"/>
              <a:t>composeExtension</a:t>
            </a:r>
            <a:r>
              <a:rPr lang="en-US" dirty="0"/>
              <a:t>/query` is received.</a:t>
            </a:r>
          </a:p>
          <a:p>
            <a:endParaRPr lang="en-US" dirty="0"/>
          </a:p>
          <a:p>
            <a:r>
              <a:rPr lang="en-US" dirty="0"/>
              <a:t>The `</a:t>
            </a:r>
            <a:r>
              <a:rPr lang="en-US" dirty="0" err="1"/>
              <a:t>attachmentLayout</a:t>
            </a:r>
            <a:r>
              <a:rPr lang="en-US" dirty="0"/>
              <a:t>` property can be either a `list` of results containing thumbnails, titles and text fields, or a `grid` of thumbnail images.</a:t>
            </a:r>
          </a:p>
          <a:p>
            <a:endParaRPr lang="en-US" dirty="0"/>
          </a:p>
          <a:p>
            <a:r>
              <a:rPr lang="en-US" dirty="0"/>
              <a:t>The `attachments` property is used when `type` is set to `result` and contains an array of supported cards.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10:46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14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7:57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2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7:57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6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7:57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 7:57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21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Developers building custom apps for Microsoft Teams can use adaptive cards in various extensibility points. Some of these options include the following:</a:t>
            </a:r>
          </a:p>
          <a:p>
            <a:endParaRPr lang="en-US" dirty="0"/>
          </a:p>
          <a:p>
            <a:r>
              <a:rPr lang="en-US" dirty="0"/>
              <a:t>- **Task modules**: Dialogs in Microsoft Teams are implemented as task modules. A task module can be either a web page loaded within an Iframe, or an Adaptive Card.</a:t>
            </a:r>
          </a:p>
          <a:p>
            <a:r>
              <a:rPr lang="en-US" dirty="0"/>
              <a:t>- **Bots**: Conversational bots built using the Microsoft Bot Framework can reply to messages or sent proactive messages as a text-based message or as an Adaptive Card.</a:t>
            </a:r>
          </a:p>
          <a:p>
            <a:r>
              <a:rPr lang="en-US" dirty="0"/>
              <a:t>- **Messaging extensions**: Messaging extensions can pre-fill or add content to a new or existing message. This content can be in the for of a text-based message or an Adaptive Card.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10:13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9:48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42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modules are dialogs in Microsoft Teams. Developers have the option to implement task modules in one of two ways:</a:t>
            </a:r>
          </a:p>
          <a:p>
            <a:endParaRPr lang="en-US" dirty="0"/>
          </a:p>
          <a:p>
            <a:r>
              <a:rPr lang="en-US" dirty="0"/>
              <a:t>- **</a:t>
            </a:r>
            <a:r>
              <a:rPr lang="en-US" dirty="0" err="1"/>
              <a:t>IFramed</a:t>
            </a:r>
            <a:r>
              <a:rPr lang="en-US" dirty="0"/>
              <a:t> web page**: A task module can point to a URL of an HTML page that is rendered in an Iframe in the task module popup window.</a:t>
            </a:r>
          </a:p>
          <a:p>
            <a:r>
              <a:rPr lang="en-US" dirty="0"/>
              <a:t>- **Adaptive Card**: A task module can render an Adaptive Card in the contents of </a:t>
            </a:r>
            <a:r>
              <a:rPr lang="en-US" dirty="0" err="1"/>
              <a:t>hte</a:t>
            </a:r>
            <a:r>
              <a:rPr lang="en-US" dirty="0"/>
              <a:t> task module popup window.</a:t>
            </a:r>
          </a:p>
          <a:p>
            <a:endParaRPr lang="en-US" dirty="0"/>
          </a:p>
          <a:p>
            <a:r>
              <a:rPr lang="en-US" dirty="0"/>
              <a:t>Using Adaptive Cards in task modules follows nearly all the same requirements as a HTML-based task module.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10:20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5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difference is how you create the task module. Task modules are invoked by passing a populated instance of the `</a:t>
            </a:r>
            <a:r>
              <a:rPr lang="en-US" dirty="0" err="1"/>
              <a:t>taskInfo</a:t>
            </a:r>
            <a:r>
              <a:rPr lang="en-US" dirty="0"/>
              <a:t>` object in the `</a:t>
            </a:r>
            <a:r>
              <a:rPr lang="en-US" dirty="0" err="1"/>
              <a:t>microsoftTeams.tasks.startTask</a:t>
            </a:r>
            <a:r>
              <a:rPr lang="en-US" dirty="0"/>
              <a:t>()` method. For an HTML-based task module, you set the address of the web page loaded in the task module in the `</a:t>
            </a:r>
            <a:r>
              <a:rPr lang="en-US" dirty="0" err="1"/>
              <a:t>taskInfo.url</a:t>
            </a:r>
            <a:r>
              <a:rPr lang="en-US" dirty="0"/>
              <a:t>` property.</a:t>
            </a:r>
          </a:p>
          <a:p>
            <a:endParaRPr lang="en-US" dirty="0"/>
          </a:p>
          <a:p>
            <a:r>
              <a:rPr lang="en-US" dirty="0"/>
              <a:t>When using an Adaptive Card, you assign the JSON of the card to the `</a:t>
            </a:r>
            <a:r>
              <a:rPr lang="en-US" dirty="0" err="1"/>
              <a:t>taskInfo.card</a:t>
            </a:r>
            <a:r>
              <a:rPr lang="en-US" dirty="0"/>
              <a:t>` property.</a:t>
            </a:r>
          </a:p>
          <a:p>
            <a:endParaRPr lang="en-US" dirty="0"/>
          </a:p>
          <a:p>
            <a:r>
              <a:rPr lang="en-US" dirty="0"/>
              <a:t>Another difference with Adaptive Cards is in the parameter of the callback method defined when invoking the task module with the `</a:t>
            </a:r>
            <a:r>
              <a:rPr lang="en-US" dirty="0" err="1"/>
              <a:t>startTask</a:t>
            </a:r>
            <a:r>
              <a:rPr lang="en-US" dirty="0"/>
              <a:t>()` method. The values of all input controls defined in the Adaptive Card are returned in a single object, `result`, in the callback method.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10:20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2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Conversational bots in Microsoft Teams are implemented using the Microsoft Bot Framework. The bot is a web service that's registered with the Microsoft Bot Framework and has the Microsoft Teams channel enabled.</a:t>
            </a:r>
          </a:p>
          <a:p>
            <a:endParaRPr lang="en-US" dirty="0"/>
          </a:p>
          <a:p>
            <a:r>
              <a:rPr lang="en-US" dirty="0"/>
              <a:t>Your custom web service that sends replies and messages to Microsoft Teams can send text-based messages or messages as Adaptive Cards. The message is sent via the Bot Framework to Microsoft Teams that knows how to render each type of message.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10:37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1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code demonstrates sending a message to a newly created channel when the channel is created: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10:38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Bots can also update messages they created. The update can replace an existing Adaptive Card, similar to how Outlook Actionable Messages can be refreshed.</a:t>
            </a:r>
          </a:p>
          <a:p>
            <a:endParaRPr lang="en-US" dirty="0"/>
          </a:p>
          <a:p>
            <a:r>
              <a:rPr lang="en-US" dirty="0"/>
              <a:t>The following code demonstrates how to update an existing message. The `</a:t>
            </a:r>
            <a:r>
              <a:rPr lang="en-US" dirty="0" err="1"/>
              <a:t>replyToId</a:t>
            </a:r>
            <a:r>
              <a:rPr lang="en-US" dirty="0"/>
              <a:t>` property on the activity that initiated the turn, use the `</a:t>
            </a:r>
            <a:r>
              <a:rPr lang="en-US" dirty="0" err="1"/>
              <a:t>updateActivity</a:t>
            </a:r>
            <a:r>
              <a:rPr lang="en-US" dirty="0"/>
              <a:t>()` method to update an existing message.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4/17/20 10:40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7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/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/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6282E-6995-4D31-9F13-33CAAA81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68" r="12305"/>
          <a:stretch/>
        </p:blipFill>
        <p:spPr>
          <a:xfrm>
            <a:off x="4373880" y="0"/>
            <a:ext cx="8062596" cy="699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43986-EE7F-4CA0-98AB-7AAEDFB19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80" r="58127"/>
          <a:stretch/>
        </p:blipFill>
        <p:spPr>
          <a:xfrm flipH="1">
            <a:off x="1906056" y="0"/>
            <a:ext cx="2476119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7CFACA-7254-49F3-AAEF-F54B21255F87}"/>
              </a:ext>
            </a:extLst>
          </p:cNvPr>
          <p:cNvSpPr/>
          <p:nvPr userDrawn="1"/>
        </p:nvSpPr>
        <p:spPr bwMode="auto">
          <a:xfrm>
            <a:off x="1906056" y="0"/>
            <a:ext cx="6597864" cy="6994525"/>
          </a:xfrm>
          <a:prstGeom prst="rect">
            <a:avLst/>
          </a:prstGeom>
          <a:gradFill flip="none" rotWithShape="1">
            <a:gsLst>
              <a:gs pos="61000">
                <a:srgbClr val="FFFFFF">
                  <a:alpha val="72000"/>
                </a:srgbClr>
              </a:gs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4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74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540" r:id="rId14"/>
    <p:sldLayoutId id="2147484541" r:id="rId15"/>
    <p:sldLayoutId id="2147484542" r:id="rId16"/>
    <p:sldLayoutId id="2147484543" r:id="rId17"/>
    <p:sldLayoutId id="2147484544" r:id="rId18"/>
    <p:sldLayoutId id="2147484545" r:id="rId19"/>
    <p:sldLayoutId id="2147484546" r:id="rId20"/>
    <p:sldLayoutId id="2147484299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engaging messages with Adaptive Cards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Use Adaptive Cards in Microsoft Teams apps and conversations</a:t>
            </a:r>
          </a:p>
        </p:txBody>
      </p:sp>
    </p:spTree>
    <p:extLst>
      <p:ext uri="{BB962C8B-B14F-4D97-AF65-F5344CB8AC3E}">
        <p14:creationId xmlns:p14="http://schemas.microsoft.com/office/powerpoint/2010/main" val="20533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AE09-FBA4-3B42-9801-43D84E48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Adaptive Cards in Messaging 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639AE-2A56-1844-9AF6-BBDA48148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9" y="1919804"/>
            <a:ext cx="6410674" cy="3447098"/>
          </a:xfrm>
        </p:spPr>
        <p:txBody>
          <a:bodyPr/>
          <a:lstStyle/>
          <a:p>
            <a:r>
              <a:rPr lang="en-US" dirty="0"/>
              <a:t>Action commands enable users to search an external system for information</a:t>
            </a:r>
          </a:p>
          <a:p>
            <a:endParaRPr lang="en-US" dirty="0"/>
          </a:p>
          <a:p>
            <a:r>
              <a:rPr lang="en-US" dirty="0"/>
              <a:t>Search query is sent from Microsoft Teams to your web service</a:t>
            </a:r>
          </a:p>
          <a:p>
            <a:endParaRPr lang="en-US" dirty="0"/>
          </a:p>
          <a:p>
            <a:r>
              <a:rPr lang="en-US" dirty="0"/>
              <a:t>Your web service responds with a list or grid of results</a:t>
            </a:r>
          </a:p>
          <a:p>
            <a:endParaRPr lang="en-US" dirty="0"/>
          </a:p>
          <a:p>
            <a:r>
              <a:rPr lang="en-US" dirty="0"/>
              <a:t>When a user selects a result, it is added to the compose message box as a card or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F85A4-7A4F-CB45-AB43-5BEB3B29E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458" y="1465780"/>
            <a:ext cx="4508867" cy="50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912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47C1-15C4-FD4F-9783-FB2CF5FE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search command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E8A75-CEF7-AE48-9FCC-B1AB72311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192213"/>
            <a:ext cx="11849574" cy="5598456"/>
          </a:xfrm>
        </p:spPr>
        <p:txBody>
          <a:bodyPr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PlanetBot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protected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handleTeamsMessagingExtensionQuery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query):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Promise&lt;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the search query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searchQuery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query.parameters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value.trim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execute search logic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queryResults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string[] = ...;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get results as cards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cards: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MessagingExtensionAttachment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 = 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queryResults.forEach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((planet) =&gt; {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cards.push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this.getPlanetResultCard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(planet));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response: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MessagingExtensionResponse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composeExtension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{ type: "result",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attachmentLayout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"list", attachments: cards }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Promise.resolve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12289681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35803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84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7858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5B3B3-801E-4407-B62A-116965BB25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102" r="9751"/>
          <a:stretch/>
        </p:blipFill>
        <p:spPr>
          <a:xfrm flipH="1">
            <a:off x="5091545" y="0"/>
            <a:ext cx="7344930" cy="699452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9C4E3B-1616-48E8-8693-6C4E1DE00396}"/>
              </a:ext>
            </a:extLst>
          </p:cNvPr>
          <p:cNvSpPr txBox="1">
            <a:spLocks/>
          </p:cNvSpPr>
          <p:nvPr/>
        </p:nvSpPr>
        <p:spPr>
          <a:xfrm>
            <a:off x="465138" y="2853531"/>
            <a:ext cx="3914774" cy="38623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Adaptive Cards in Microsoft Teams</a:t>
            </a:r>
          </a:p>
          <a:p>
            <a:pPr lvl="0">
              <a:spcBef>
                <a:spcPts val="1200"/>
              </a:spcBef>
            </a:pP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Task modules</a:t>
            </a:r>
          </a:p>
          <a:p>
            <a:pPr lvl="0">
              <a:spcBef>
                <a:spcPts val="1200"/>
              </a:spcBef>
            </a:pP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Bots</a:t>
            </a:r>
          </a:p>
          <a:p>
            <a:pPr lvl="0">
              <a:spcBef>
                <a:spcPts val="1200"/>
              </a:spcBef>
            </a:pPr>
            <a:endParaRPr lang="en-US" sz="2000" dirty="0">
              <a:solidFill>
                <a:srgbClr val="D83B01"/>
              </a:solidFill>
            </a:endParaRPr>
          </a:p>
          <a:p>
            <a:pPr lvl="0">
              <a:spcBef>
                <a:spcPts val="1200"/>
              </a:spcBef>
            </a:pPr>
            <a:r>
              <a:rPr lang="en-US" sz="2000" dirty="0">
                <a:solidFill>
                  <a:srgbClr val="D83B01"/>
                </a:solidFill>
              </a:rPr>
              <a:t>Messaging extensions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4911FCC-9272-4798-A387-D79B9D44C273}"/>
              </a:ext>
            </a:extLst>
          </p:cNvPr>
          <p:cNvSpPr txBox="1">
            <a:spLocks/>
          </p:cNvSpPr>
          <p:nvPr/>
        </p:nvSpPr>
        <p:spPr>
          <a:xfrm>
            <a:off x="465138" y="1709737"/>
            <a:ext cx="4274502" cy="91757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2800" dirty="0">
                <a:solidFill>
                  <a:srgbClr val="2F2F2F"/>
                </a:solidFill>
              </a:rPr>
              <a:t>Overview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2F2F2F"/>
              </a:soli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7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2FB594-4E44-DD45-B938-D19894E9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Cards in Microsoft Teams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523A0-F449-434B-81F1-510D66E99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533187" cy="2154436"/>
          </a:xfrm>
        </p:spPr>
        <p:txBody>
          <a:bodyPr/>
          <a:lstStyle/>
          <a:p>
            <a:r>
              <a:rPr lang="en-US" dirty="0"/>
              <a:t>Microsoft Teams supports Adaptive Cards in many custom app extensibility points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Messaging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224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891B-495A-1D46-9E68-5EF1BCD8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Adaptive Cards with App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D7578-BD42-4C44-B1DE-93547E6C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237" y="1269046"/>
            <a:ext cx="76200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389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F978-4EC5-4A41-A59F-89CAB17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Adaptive Cards with Task Modules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A82BD-903F-E049-8448-60C490970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533187" cy="2092881"/>
          </a:xfrm>
        </p:spPr>
        <p:txBody>
          <a:bodyPr/>
          <a:lstStyle/>
          <a:p>
            <a:r>
              <a:rPr lang="en-US" dirty="0"/>
              <a:t>Using Adaptive cards with task modules is similar to using web pages</a:t>
            </a:r>
          </a:p>
          <a:p>
            <a:endParaRPr lang="en-US" dirty="0"/>
          </a:p>
          <a:p>
            <a:r>
              <a:rPr lang="en-US" dirty="0"/>
              <a:t>Task module web pages require setting the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/>
              <a:t> of the web page</a:t>
            </a:r>
          </a:p>
          <a:p>
            <a:endParaRPr lang="en-US" dirty="0"/>
          </a:p>
          <a:p>
            <a:r>
              <a:rPr lang="en-US" dirty="0"/>
              <a:t>To use an Adaptive cards the card JSON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property on the </a:t>
            </a:r>
            <a:r>
              <a:rPr lang="en-US" b="1" dirty="0" err="1"/>
              <a:t>TaskModuleTaskInfo</a:t>
            </a:r>
            <a:r>
              <a:rPr lang="en-US" dirty="0"/>
              <a:t> object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0C8A03-38DB-DF4C-8BC3-5F30D2B1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99" y="3171824"/>
            <a:ext cx="5437088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665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7432-A156-334C-8D71-49E8027D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Adaptive Cards with Task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ADBC-8DB9-814A-9A97-F8C8B0ED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533187" cy="510909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load adaptive card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any = require("./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YouTubeSelectorCard.json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taskModuleInfo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title: "YouTube Video Selector",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card: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adaptiveCard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width: 350,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height: 250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(err: string, result: any): void =&gt; { };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microsoftTeams.tasks.startTask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taskModuleInfo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1343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85DD-5153-5648-BD47-F70740BA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Adaptive Cards with Bots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B0146-F04C-A543-8059-8EDB491EC9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919804"/>
            <a:ext cx="11533187" cy="2831544"/>
          </a:xfrm>
        </p:spPr>
        <p:txBody>
          <a:bodyPr/>
          <a:lstStyle/>
          <a:p>
            <a:r>
              <a:rPr lang="en-US" dirty="0"/>
              <a:t>Bots are web services, hosted by the provider and </a:t>
            </a:r>
            <a:r>
              <a:rPr lang="en-US" i="1" dirty="0"/>
              <a:t>connected </a:t>
            </a:r>
            <a:r>
              <a:rPr lang="en-US" dirty="0"/>
              <a:t>to Microsoft Teams via the Microsoft Bot Framework</a:t>
            </a:r>
          </a:p>
          <a:p>
            <a:endParaRPr lang="en-US" dirty="0"/>
          </a:p>
          <a:p>
            <a:r>
              <a:rPr lang="en-US" dirty="0"/>
              <a:t>Bots send/reply to messages to/from Microsoft Teams via the Bot Framework</a:t>
            </a:r>
          </a:p>
          <a:p>
            <a:endParaRPr lang="en-US" dirty="0"/>
          </a:p>
          <a:p>
            <a:r>
              <a:rPr lang="en-US" dirty="0"/>
              <a:t>Messages cane be one of two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Adaptive Card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C41BE8-EDDD-F848-94D8-466811548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39" y="4276725"/>
            <a:ext cx="4556548" cy="24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5929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82087E-6B89-8D47-92A4-FA5900D3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messages as Adaptive Cards from bots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A7EDC-E518-6D42-BCF8-2CCC7F71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387011"/>
            <a:ext cx="11533187" cy="4451988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this.onTeamsChannelCreatedEvent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(async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ChannelInfo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TeamInfo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next: () =&gt; Promise&lt;void&gt;): Promise&lt;void&gt; =&gt;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const card =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({..});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const message =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MessageFactory.attachment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(card);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await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turnContext.sendActivity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await next();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3695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82087E-6B89-8D47-92A4-FA5900D3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existing messages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A7EDC-E518-6D42-BCF8-2CCC7F71E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138" y="1448656"/>
            <a:ext cx="11533187" cy="3091616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export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ConvoBot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TeamsActivityHandler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async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updateCardActivity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(context): Promise&lt;void&gt;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data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context.activity.value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 card =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CardFactory.adaptiveCard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({..});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await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context.updateActivity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attachments: [card], id: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context.activity.replyToId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type: 'message' }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 }</a:t>
            </a:r>
          </a:p>
        </p:txBody>
      </p:sp>
    </p:spTree>
    <p:extLst>
      <p:ext uri="{BB962C8B-B14F-4D97-AF65-F5344CB8AC3E}">
        <p14:creationId xmlns:p14="http://schemas.microsoft.com/office/powerpoint/2010/main" val="13074738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1736</Words>
  <Application>Microsoft Macintosh PowerPoint</Application>
  <PresentationFormat>Custom</PresentationFormat>
  <Paragraphs>171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Create engaging messages with Adaptive Cards</vt:lpstr>
      <vt:lpstr>PowerPoint Presentation</vt:lpstr>
      <vt:lpstr>Adaptive Cards in Microsoft Teams</vt:lpstr>
      <vt:lpstr>Creating Adaptive Cards with App Studio</vt:lpstr>
      <vt:lpstr>Use Adaptive Cards with Task Modules</vt:lpstr>
      <vt:lpstr>Use Adaptive Cards with Task Modules</vt:lpstr>
      <vt:lpstr>Use Adaptive Cards with Bots</vt:lpstr>
      <vt:lpstr>Send messages as Adaptive Cards from bots</vt:lpstr>
      <vt:lpstr>Update existing messages</vt:lpstr>
      <vt:lpstr>Use Adaptive Cards in Messaging Extensions</vt:lpstr>
      <vt:lpstr>Respond to search command queries</vt:lpstr>
      <vt:lpstr>Demo</vt:lpstr>
      <vt:lpstr>Thank you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2020-04-17T14:47:25Z</dcterms:modified>
</cp:coreProperties>
</file>