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45" autoAdjust="0"/>
    <p:restoredTop sz="74500" autoAdjust="0"/>
  </p:normalViewPr>
  <p:slideViewPr>
    <p:cSldViewPr snapToGrid="0">
      <p:cViewPr varScale="1">
        <p:scale>
          <a:sx n="100" d="100"/>
          <a:sy n="100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3/31/20 7:01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7:01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work with HTML, images, and tables in Microsoft Word documents using the Office JavaScript API.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10:57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developers will find it easier to interact with a Word document as HTML rather than using the Open Office XML (OOXML). Open Office XML tends to be somewhat cryptic and difficult for developers to decipher.</a:t>
            </a:r>
          </a:p>
          <a:p>
            <a:endParaRPr lang="en-US" dirty="0"/>
          </a:p>
          <a:p>
            <a:r>
              <a:rPr lang="en-US" dirty="0" err="1"/>
              <a:t>Office.js</a:t>
            </a:r>
            <a:r>
              <a:rPr lang="en-US" dirty="0"/>
              <a:t> enables developers to write or read content in a Word document as familiar HTML. The document body, paragraphs, and ranges can all be manipulated as HTML using the `</a:t>
            </a:r>
            <a:r>
              <a:rPr lang="en-US" dirty="0" err="1"/>
              <a:t>getHtml</a:t>
            </a:r>
            <a:r>
              <a:rPr lang="en-US" dirty="0"/>
              <a:t>()` and `</a:t>
            </a:r>
            <a:r>
              <a:rPr lang="en-US" dirty="0" err="1"/>
              <a:t>insertHtml</a:t>
            </a:r>
            <a:r>
              <a:rPr lang="en-US" dirty="0"/>
              <a:t>()` methods in the Word JavaScript API.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10:59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following code writes a block of HTML at the end of a paragraph. This same code can also be used for the document body and a range of content: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retrieve the contents of a paragraph as HTML, use the `</a:t>
            </a:r>
            <a:r>
              <a:rPr lang="en-US" dirty="0" err="1"/>
              <a:t>getHtml</a:t>
            </a:r>
            <a:r>
              <a:rPr lang="en-US" dirty="0"/>
              <a:t>()` method as the following code demonstrates: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challenging to work with in JavaScript, but </a:t>
            </a:r>
            <a:r>
              <a:rPr lang="en-US" dirty="0" err="1"/>
              <a:t>Office.js</a:t>
            </a:r>
            <a:r>
              <a:rPr lang="en-US" dirty="0"/>
              <a:t> allows images to be manipulated as base64 encoded strings. Images can be inserted into the body, paragraphs, or ranges of a document. Each of these objects have an `</a:t>
            </a:r>
            <a:r>
              <a:rPr lang="en-US" dirty="0" err="1"/>
              <a:t>inlinePictures</a:t>
            </a:r>
            <a:r>
              <a:rPr lang="en-US" dirty="0"/>
              <a:t>` collection that developers can write to.</a:t>
            </a:r>
          </a:p>
          <a:p>
            <a:endParaRPr lang="en-US" dirty="0"/>
          </a:p>
          <a:p>
            <a:r>
              <a:rPr lang="en-US" dirty="0" err="1"/>
              <a:t>Office.js</a:t>
            </a:r>
            <a:r>
              <a:rPr lang="en-US" dirty="0"/>
              <a:t> allows you to manipulate how images are displayed in the document through properties such as `</a:t>
            </a:r>
            <a:r>
              <a:rPr lang="en-US" dirty="0" err="1"/>
              <a:t>lockAspectRatio</a:t>
            </a:r>
            <a:r>
              <a:rPr lang="en-US" dirty="0"/>
              <a:t>`, `height`, and `width` among others.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11:13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enables developers to insert a table relative to paragraphs, ranges, and the body of a document.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insertTable</a:t>
            </a:r>
            <a:r>
              <a:rPr lang="en-US" dirty="0"/>
              <a:t>` method specifies the dimensions of the table and where to insert it. Data is added to the table by passing in a two dimensional array of values to the `</a:t>
            </a:r>
            <a:r>
              <a:rPr lang="en-US" dirty="0" err="1"/>
              <a:t>insertTable</a:t>
            </a:r>
            <a:r>
              <a:rPr lang="en-US" dirty="0"/>
              <a:t>()` method.</a:t>
            </a:r>
          </a:p>
          <a:p>
            <a:endParaRPr lang="en-US" dirty="0"/>
          </a:p>
          <a:p>
            <a:r>
              <a:rPr lang="en-US" dirty="0"/>
              <a:t>The `tables` property allows tables to be accessed and manipulated in JavaScript on the `body` and `range` objects.</a:t>
            </a:r>
          </a:p>
          <a:p>
            <a:endParaRPr lang="en-US" dirty="0"/>
          </a:p>
          <a:p>
            <a:r>
              <a:rPr lang="en-US" dirty="0"/>
              <a:t>&gt; [!IMPORTANT]</a:t>
            </a:r>
          </a:p>
          <a:p>
            <a:r>
              <a:rPr lang="en-US" dirty="0"/>
              <a:t>&gt; While a table can be inserted into the document relative to a paragraph, it doesn't exist within the paragraph. This differs from inline images covered in the previous section that are added to paragraphs.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11:30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code demonstrates how to get a reference to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[!NOTE]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While the previous code uses the `body` property on a document, the `tables` collection also exists on ranges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add a table with three columns and three rows of data, first create a two dimensional array that contains the content and include it as one of the arguments to the `</a:t>
            </a:r>
            <a:r>
              <a:rPr lang="en-US" dirty="0" err="1"/>
              <a:t>insertTable</a:t>
            </a:r>
            <a:r>
              <a:rPr lang="en-US" dirty="0"/>
              <a:t>()`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table object contains properties to retrieve the number of rows in a table, using the `</a:t>
            </a:r>
            <a:r>
              <a:rPr lang="en-US" dirty="0" err="1"/>
              <a:t>rowCount</a:t>
            </a:r>
            <a:r>
              <a:rPr lang="en-US" dirty="0"/>
              <a:t>` property, as well as the contents of the table, using the `values`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7:01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7" Type="http://schemas.openxmlformats.org/officeDocument/2006/relationships/hyperlink" Target="https://docs.microsoft.com/en-us/javascript/api/word/word.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52431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https://docs.microsoft.com/en-us/javascript/api/word/word.inlinepicture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https://docs.microsoft.com/en-us/javascript/api/word/word.table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1747</Words>
  <Application>Microsoft Macintosh PowerPoint</Application>
  <PresentationFormat>Custom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2020-03-31T15:36:14Z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