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6.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22" r:id="rId5"/>
    <p:sldMasterId id="2147484346" r:id="rId6"/>
    <p:sldMasterId id="2147484359" r:id="rId7"/>
    <p:sldMasterId id="2147484370" r:id="rId8"/>
    <p:sldMasterId id="2147484411" r:id="rId9"/>
    <p:sldMasterId id="2147484439" r:id="rId10"/>
  </p:sldMasterIdLst>
  <p:notesMasterIdLst>
    <p:notesMasterId r:id="rId41"/>
  </p:notesMasterIdLst>
  <p:handoutMasterIdLst>
    <p:handoutMasterId r:id="rId42"/>
  </p:handoutMasterIdLst>
  <p:sldIdLst>
    <p:sldId id="1338" r:id="rId11"/>
    <p:sldId id="1464" r:id="rId12"/>
    <p:sldId id="1494" r:id="rId13"/>
    <p:sldId id="1458" r:id="rId14"/>
    <p:sldId id="1467" r:id="rId15"/>
    <p:sldId id="1468" r:id="rId16"/>
    <p:sldId id="1469" r:id="rId17"/>
    <p:sldId id="1470" r:id="rId18"/>
    <p:sldId id="1471" r:id="rId19"/>
    <p:sldId id="1472" r:id="rId20"/>
    <p:sldId id="1473" r:id="rId21"/>
    <p:sldId id="1474" r:id="rId22"/>
    <p:sldId id="1475" r:id="rId23"/>
    <p:sldId id="1476" r:id="rId24"/>
    <p:sldId id="1477" r:id="rId25"/>
    <p:sldId id="1478" r:id="rId26"/>
    <p:sldId id="1495" r:id="rId27"/>
    <p:sldId id="1496" r:id="rId28"/>
    <p:sldId id="1497" r:id="rId29"/>
    <p:sldId id="1482" r:id="rId30"/>
    <p:sldId id="1483" r:id="rId31"/>
    <p:sldId id="1484" r:id="rId32"/>
    <p:sldId id="1485" r:id="rId33"/>
    <p:sldId id="1486" r:id="rId34"/>
    <p:sldId id="1487" r:id="rId35"/>
    <p:sldId id="1488" r:id="rId36"/>
    <p:sldId id="1498" r:id="rId37"/>
    <p:sldId id="1499" r:id="rId38"/>
    <p:sldId id="1459" r:id="rId39"/>
    <p:sldId id="1326"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372" autoAdjust="0"/>
  </p:normalViewPr>
  <p:slideViewPr>
    <p:cSldViewPr snapToGrid="0">
      <p:cViewPr varScale="1">
        <p:scale>
          <a:sx n="121" d="100"/>
          <a:sy n="121" d="100"/>
        </p:scale>
        <p:origin x="90" y="108"/>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4A543D-7C5E-4812-908B-87DADE8F2D6C}" type="datetime8">
              <a:rPr lang="en-US" smtClean="0">
                <a:latin typeface="Segoe UI" pitchFamily="34" charset="0"/>
              </a:rPr>
              <a:t>6/3/2016 5:31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3083101-4DDE-4C16-9F12-323DEB9F3021}" type="datetime8">
              <a:rPr lang="en-US" smtClean="0"/>
              <a:t>6/3/2016 5:31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BD989C5-ABB8-49A2-93A8-3B2AB7A89580}" type="datetime8">
              <a:rPr lang="en-US" smtClean="0"/>
              <a:t>6/3/2016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C984EB70-C600-48A2-B27E-7C2DD13D3B3E}" type="datetime8">
              <a:rPr lang="en-US" smtClean="0"/>
              <a:t>6/3/2016 5:31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3811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91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4348FCA6-426D-41C4-ACF5-8FC9CDFEC3A4}" type="datetime8">
              <a:rPr lang="en-US" smtClean="0">
                <a:solidFill>
                  <a:prstClr val="black"/>
                </a:solidFill>
              </a:rPr>
              <a:t>6/3/2016 5:31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28D5F9AE-A031-45A1-80C2-39ECC615E600}" type="datetime8">
              <a:rPr lang="en-US" smtClean="0"/>
              <a:t>6/3/2016 5:31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821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EB0ED4-5A77-4C98-9DE5-FFB3C80FA46B}" type="datetime8">
              <a:rPr lang="en-US" smtClean="0"/>
              <a:t>6/3/2016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577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14CE631-EBAC-419A-BF5F-97BA82466550}" type="datetime8">
              <a:rPr lang="en-US" smtClean="0">
                <a:solidFill>
                  <a:prstClr val="black"/>
                </a:solidFill>
              </a:rPr>
              <a:t>6/3/2016 5:31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453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BD099D5-D386-47DC-9A5B-FE122B6D3E8E}" type="datetime8">
              <a:rPr lang="en-US" smtClean="0">
                <a:solidFill>
                  <a:prstClr val="black"/>
                </a:solidFill>
              </a:rPr>
              <a:t>6/3/2016 5:36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114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498F3BF-967B-4B5C-8900-EDFAA4C061D9}" type="datetime8">
              <a:rPr lang="en-US" smtClean="0">
                <a:solidFill>
                  <a:prstClr val="black"/>
                </a:solidFill>
              </a:rPr>
              <a:t>6/3/2016 5:39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228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756246F-8F2F-40A8-BBD1-ED2FFB72AEBC}" type="datetime8">
              <a:rPr lang="en-US" smtClean="0">
                <a:solidFill>
                  <a:prstClr val="black"/>
                </a:solidFill>
              </a:rPr>
              <a:t>6/3/2016 5:43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262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10" name="Date Placeholder 9"/>
          <p:cNvSpPr>
            <a:spLocks noGrp="1"/>
          </p:cNvSpPr>
          <p:nvPr>
            <p:ph type="dt" idx="13"/>
          </p:nvPr>
        </p:nvSpPr>
        <p:spPr/>
        <p:txBody>
          <a:bodyPr/>
          <a:lstStyle/>
          <a:p>
            <a:fld id="{A4C25D0A-A258-4E40-A67B-482DF1886E38}" type="datetime8">
              <a:rPr lang="en-US" smtClean="0">
                <a:solidFill>
                  <a:prstClr val="black"/>
                </a:solidFill>
              </a:rPr>
              <a:t>6/3/2016 5:31 PM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312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11946B3-F2E5-4D4A-BFB1-8DB0C2AD25AD}" type="datetime8">
              <a:rPr lang="en-US" smtClean="0">
                <a:solidFill>
                  <a:prstClr val="black"/>
                </a:solidFill>
              </a:rPr>
              <a:t>6/3/2016 5:31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267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7.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8324190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02004119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3958195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59359927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36514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949284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718595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755123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3921887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578670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92749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8110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32842432"/>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a:t>Click to edit Master title style</a:t>
            </a:r>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23173609"/>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80" y="2358156"/>
            <a:ext cx="11348917" cy="1972480"/>
          </a:xfrm>
          <a:prstGeom prst="rect">
            <a:avLst/>
          </a:prstGeom>
        </p:spPr>
        <p:txBody>
          <a:bodyPr anchor="ctr">
            <a:noAutofit/>
          </a:bodyPr>
          <a:lstStyle>
            <a:lvl1pPr algn="l">
              <a:lnSpc>
                <a:spcPct val="90000"/>
              </a:lnSpc>
              <a:defRPr sz="4895" spc="-15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7" b="1" cap="none" baseline="0">
                <a:solidFill>
                  <a:schemeClr val="bg1">
                    <a:lumMod val="95000"/>
                    <a:alpha val="99000"/>
                  </a:schemeClr>
                </a:solidFill>
                <a:latin typeface="Segoe UI Light" pitchFamily="34" charset="0"/>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dirty="0"/>
              <a:t>Subtitle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8" y="193508"/>
            <a:ext cx="2069423" cy="925617"/>
          </a:xfrm>
          <a:prstGeom prst="rect">
            <a:avLst/>
          </a:prstGeom>
        </p:spPr>
      </p:pic>
    </p:spTree>
    <p:extLst>
      <p:ext uri="{BB962C8B-B14F-4D97-AF65-F5344CB8AC3E}">
        <p14:creationId xmlns:p14="http://schemas.microsoft.com/office/powerpoint/2010/main" val="76568531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190" rtl="0" eaLnBrk="1" fontAlgn="auto" latinLnBrk="0" hangingPunct="1">
              <a:lnSpc>
                <a:spcPct val="90000"/>
              </a:lnSpc>
              <a:spcBef>
                <a:spcPts val="0"/>
              </a:spcBef>
              <a:spcAft>
                <a:spcPts val="0"/>
              </a:spcAft>
              <a:buClr>
                <a:srgbClr val="00DCFF"/>
              </a:buClr>
              <a:buSzPct val="90000"/>
              <a:buFont typeface="Arial" pitchFamily="34" charset="0"/>
              <a:buNone/>
              <a:tabLst/>
              <a:defRPr sz="2855" b="1" cap="all" baseline="0">
                <a:solidFill>
                  <a:schemeClr val="bg1">
                    <a:alpha val="99000"/>
                  </a:schemeClr>
                </a:solidFill>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24081" y="3179329"/>
            <a:ext cx="10938496" cy="1411535"/>
          </a:xfrm>
          <a:prstGeom prst="rect">
            <a:avLst/>
          </a:prstGeom>
        </p:spPr>
        <p:txBody>
          <a:bodyPr anchor="ctr"/>
          <a:lstStyle>
            <a:lvl1pPr algn="l">
              <a:defRPr sz="7340" baseline="0">
                <a:solidFill>
                  <a:schemeClr val="bg1">
                    <a:alpha val="99000"/>
                  </a:schemeClr>
                </a:solidFill>
                <a:latin typeface="Segoe UI Light" panose="020B0502040204020203" pitchFamily="34" charset="0"/>
                <a:cs typeface="Segoe UI Light" panose="020B0502040204020203" pitchFamily="34" charset="0"/>
              </a:defRPr>
            </a:lvl1pPr>
            <a:lvl2pPr>
              <a:defRPr sz="6116">
                <a:solidFill>
                  <a:schemeClr val="bg1">
                    <a:alpha val="99000"/>
                  </a:schemeClr>
                </a:solidFill>
                <a:latin typeface="+mj-lt"/>
              </a:defRPr>
            </a:lvl2pPr>
            <a:lvl3pPr>
              <a:defRPr sz="6116">
                <a:solidFill>
                  <a:schemeClr val="bg1">
                    <a:alpha val="99000"/>
                  </a:schemeClr>
                </a:solidFill>
                <a:latin typeface="+mj-lt"/>
              </a:defRPr>
            </a:lvl3pPr>
            <a:lvl4pPr>
              <a:defRPr sz="6116">
                <a:solidFill>
                  <a:schemeClr val="bg1">
                    <a:alpha val="99000"/>
                  </a:schemeClr>
                </a:solidFill>
                <a:latin typeface="+mj-lt"/>
              </a:defRPr>
            </a:lvl4pPr>
            <a:lvl5pPr>
              <a:defRPr sz="6116">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1276351801"/>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3" y="3850320"/>
            <a:ext cx="11585645" cy="1972480"/>
          </a:xfrm>
          <a:prstGeom prst="rect">
            <a:avLst/>
          </a:prstGeom>
        </p:spPr>
        <p:txBody>
          <a:bodyPr anchor="t" anchorCtr="0">
            <a:noAutofit/>
          </a:bodyPr>
          <a:lstStyle>
            <a:lvl1pPr algn="l">
              <a:lnSpc>
                <a:spcPct val="90000"/>
              </a:lnSpc>
              <a:defRPr sz="4895" spc="-153" baseline="0">
                <a:solidFill>
                  <a:schemeClr val="bg1">
                    <a:alpha val="99000"/>
                  </a:schemeClr>
                </a:solidFill>
                <a:latin typeface="Segoe UI Light" pitchFamily="34" charset="0"/>
              </a:defRPr>
            </a:lvl1pPr>
          </a:lstStyle>
          <a:p>
            <a:r>
              <a:rPr lang="en-US" dirty="0"/>
              <a:t>Module or Section transition style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8" y="193508"/>
            <a:ext cx="2069423" cy="925617"/>
          </a:xfrm>
          <a:prstGeom prst="rect">
            <a:avLst/>
          </a:prstGeom>
        </p:spPr>
      </p:pic>
      <p:sp>
        <p:nvSpPr>
          <p:cNvPr id="9" name="Subtitle 2"/>
          <p:cNvSpPr>
            <a:spLocks noGrp="1"/>
          </p:cNvSpPr>
          <p:nvPr>
            <p:ph type="subTitle" idx="1" hasCustomPrompt="1"/>
          </p:nvPr>
        </p:nvSpPr>
        <p:spPr>
          <a:xfrm>
            <a:off x="557003" y="3001286"/>
            <a:ext cx="11585645" cy="763040"/>
          </a:xfrm>
          <a:prstGeom prst="rect">
            <a:avLst/>
          </a:prstGeom>
        </p:spPr>
        <p:txBody>
          <a:bodyPr>
            <a:noAutofit/>
          </a:bodyPr>
          <a:lstStyle>
            <a:lvl1pPr marL="0" indent="0" algn="l">
              <a:lnSpc>
                <a:spcPct val="90000"/>
              </a:lnSpc>
              <a:spcBef>
                <a:spcPts val="0"/>
              </a:spcBef>
              <a:buNone/>
              <a:defRPr sz="2447" b="0" cap="none" baseline="0">
                <a:solidFill>
                  <a:schemeClr val="bg1">
                    <a:alpha val="99000"/>
                  </a:schemeClr>
                </a:solidFill>
                <a:latin typeface="Segoe UI Light" pitchFamily="34" charset="0"/>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dirty="0"/>
              <a:t>Course Title Style</a:t>
            </a:r>
          </a:p>
        </p:txBody>
      </p:sp>
    </p:spTree>
    <p:extLst>
      <p:ext uri="{BB962C8B-B14F-4D97-AF65-F5344CB8AC3E}">
        <p14:creationId xmlns:p14="http://schemas.microsoft.com/office/powerpoint/2010/main" val="201594947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07665540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82870"/>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40" y="1212851"/>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5285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secHead">
  <p:cSld name="Sec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36475" cy="6994525"/>
          </a:xfrm>
          <a:prstGeom prst="rect">
            <a:avLst/>
          </a:prstGeom>
        </p:spPr>
      </p:pic>
      <p:sp>
        <p:nvSpPr>
          <p:cNvPr id="2" name="Title 1"/>
          <p:cNvSpPr>
            <a:spLocks noGrp="1"/>
          </p:cNvSpPr>
          <p:nvPr>
            <p:ph type="title"/>
          </p:nvPr>
        </p:nvSpPr>
        <p:spPr>
          <a:xfrm>
            <a:off x="982396" y="4494632"/>
            <a:ext cx="10571003" cy="1389190"/>
          </a:xfrm>
        </p:spPr>
        <p:txBody>
          <a:bodyPr anchor="t"/>
          <a:lstStyle>
            <a:lvl1pPr algn="l">
              <a:defRPr sz="4080" b="1" cap="all">
                <a:solidFill>
                  <a:schemeClr val="bg1"/>
                </a:solidFill>
                <a:latin typeface="Segoe UI Light"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982396" y="2964579"/>
            <a:ext cx="10571003" cy="1530052"/>
          </a:xfrm>
        </p:spPr>
        <p:txBody>
          <a:bodyPr anchor="b"/>
          <a:lstStyle>
            <a:lvl1pPr marL="0" indent="0">
              <a:buNone/>
              <a:defRPr sz="2040">
                <a:solidFill>
                  <a:schemeClr val="bg1"/>
                </a:solidFill>
                <a:latin typeface="Segoe UI Light" panose="020B0502040204020203" pitchFamily="34" charset="0"/>
              </a:defRPr>
            </a:lvl1pPr>
            <a:lvl2pPr marL="466298" indent="0">
              <a:buNone/>
              <a:defRPr sz="1836"/>
            </a:lvl2pPr>
            <a:lvl3pPr marL="932597" indent="0">
              <a:buNone/>
              <a:defRPr sz="1632"/>
            </a:lvl3pPr>
            <a:lvl4pPr marL="1398895" indent="0">
              <a:buNone/>
              <a:defRPr sz="1428"/>
            </a:lvl4pPr>
            <a:lvl5pPr marL="1865193" indent="0">
              <a:buNone/>
              <a:defRPr sz="1428"/>
            </a:lvl5pPr>
            <a:lvl6pPr marL="2331491" indent="0">
              <a:buNone/>
              <a:defRPr sz="1428"/>
            </a:lvl6pPr>
            <a:lvl7pPr marL="2797790" indent="0">
              <a:buNone/>
              <a:defRPr sz="1428"/>
            </a:lvl7pPr>
            <a:lvl8pPr marL="3264088" indent="0">
              <a:buNone/>
              <a:defRPr sz="1428"/>
            </a:lvl8pPr>
            <a:lvl9pPr marL="3730386" indent="0">
              <a:buNone/>
              <a:defRPr sz="1428"/>
            </a:lvl9pPr>
          </a:lstStyle>
          <a:p>
            <a:pPr lvl="0"/>
            <a:r>
              <a:rPr lang="en-US"/>
              <a:t>Click to edit Master text styles</a:t>
            </a:r>
          </a:p>
        </p:txBody>
      </p:sp>
      <p:sp>
        <p:nvSpPr>
          <p:cNvPr id="6" name="Date Placeholder 3"/>
          <p:cNvSpPr>
            <a:spLocks noGrp="1"/>
          </p:cNvSpPr>
          <p:nvPr>
            <p:ph type="dt" sz="half" idx="10"/>
          </p:nvPr>
        </p:nvSpPr>
        <p:spPr>
          <a:xfrm>
            <a:off x="9223719" y="6372789"/>
            <a:ext cx="2590933" cy="466302"/>
          </a:xfrm>
          <a:prstGeom prst="rect">
            <a:avLst/>
          </a:prstGeom>
        </p:spPr>
        <p:txBody>
          <a:bodyPr/>
          <a:lstStyle>
            <a:lvl1pPr>
              <a:defRPr>
                <a:latin typeface="Segoe UI Light" panose="020B0502040204020203" pitchFamily="34" charset="0"/>
              </a:defRPr>
            </a:lvl1pPr>
          </a:lstStyle>
          <a:p>
            <a:pPr defTabSz="932559">
              <a:defRPr/>
            </a:pPr>
            <a:r>
              <a:rPr lang="en-US">
                <a:solidFill>
                  <a:srgbClr val="000000"/>
                </a:solidFill>
              </a:rPr>
              <a:t>Microsoft Confidential</a:t>
            </a:r>
          </a:p>
        </p:txBody>
      </p:sp>
      <p:sp>
        <p:nvSpPr>
          <p:cNvPr id="7" name="Footer Placeholder 4"/>
          <p:cNvSpPr>
            <a:spLocks noGrp="1"/>
          </p:cNvSpPr>
          <p:nvPr>
            <p:ph type="ftr" sz="quarter" idx="11"/>
          </p:nvPr>
        </p:nvSpPr>
        <p:spPr>
          <a:xfrm>
            <a:off x="621824" y="6372789"/>
            <a:ext cx="3938218" cy="466302"/>
          </a:xfrm>
          <a:prstGeom prst="rect">
            <a:avLst/>
          </a:prstGeom>
        </p:spPr>
        <p:txBody>
          <a:bodyPr/>
          <a:lstStyle>
            <a:lvl1pPr>
              <a:defRPr>
                <a:latin typeface="Segoe UI Light" panose="020B0502040204020203" pitchFamily="34" charset="0"/>
              </a:defRPr>
            </a:lvl1pPr>
          </a:lstStyle>
          <a:p>
            <a:pPr defTabSz="932559">
              <a:defRPr/>
            </a:pPr>
            <a:r>
              <a:rPr lang="en-US">
                <a:solidFill>
                  <a:srgbClr val="000000"/>
                </a:solidFill>
              </a:rPr>
              <a:t>&lt;#&gt;&lt;Section title goes here&gt; </a:t>
            </a:r>
          </a:p>
        </p:txBody>
      </p:sp>
      <p:sp>
        <p:nvSpPr>
          <p:cNvPr id="8" name="Slide Number Placeholder 5"/>
          <p:cNvSpPr>
            <a:spLocks noGrp="1"/>
          </p:cNvSpPr>
          <p:nvPr>
            <p:ph type="sldNum" sz="quarter" idx="12"/>
          </p:nvPr>
        </p:nvSpPr>
        <p:spPr>
          <a:xfrm>
            <a:off x="4870953" y="6372789"/>
            <a:ext cx="2590933" cy="310868"/>
          </a:xfrm>
          <a:prstGeom prst="rect">
            <a:avLst/>
          </a:prstGeom>
        </p:spPr>
        <p:txBody>
          <a:bodyPr/>
          <a:lstStyle>
            <a:lvl1pPr>
              <a:defRPr>
                <a:latin typeface="Segoe UI Light" panose="020B0502040204020203" pitchFamily="34" charset="0"/>
              </a:defRPr>
            </a:lvl1pPr>
          </a:lstStyle>
          <a:p>
            <a:pPr defTabSz="932559">
              <a:defRPr/>
            </a:pPr>
            <a:endParaRPr lang="en-US">
              <a:solidFill>
                <a:srgbClr val="000000"/>
              </a:solidFill>
            </a:endParaRPr>
          </a:p>
        </p:txBody>
      </p:sp>
    </p:spTree>
    <p:extLst>
      <p:ext uri="{BB962C8B-B14F-4D97-AF65-F5344CB8AC3E}">
        <p14:creationId xmlns:p14="http://schemas.microsoft.com/office/powerpoint/2010/main" val="306780593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Title and Bullet Poi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defRPr>
            </a:lvl1pPr>
            <a:lvl2pPr>
              <a:defRPr>
                <a:latin typeface="Segoe UI Light" panose="020B0502040204020203" pitchFamily="34" charset="0"/>
              </a:defRPr>
            </a:lvl2pPr>
            <a:lvl3pPr>
              <a:defRPr>
                <a:latin typeface="Segoe UI Light" panose="020B0502040204020203" pitchFamily="34" charset="0"/>
              </a:defRPr>
            </a:lvl3pPr>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9223719" y="6372789"/>
            <a:ext cx="2590933" cy="466302"/>
          </a:xfrm>
          <a:prstGeom prst="rect">
            <a:avLst/>
          </a:prstGeom>
          <a:ln/>
        </p:spPr>
        <p:txBody>
          <a:bodyPr/>
          <a:lstStyle>
            <a:lvl1pPr>
              <a:defRPr>
                <a:latin typeface="Segoe UI Light" panose="020B0502040204020203" pitchFamily="34" charset="0"/>
              </a:defRPr>
            </a:lvl1pPr>
          </a:lstStyle>
          <a:p>
            <a:pPr defTabSz="932559">
              <a:defRPr/>
            </a:pPr>
            <a:r>
              <a:rPr lang="en-US">
                <a:solidFill>
                  <a:srgbClr val="000000"/>
                </a:solidFill>
              </a:rPr>
              <a:t>Microsoft Confidential</a:t>
            </a:r>
          </a:p>
        </p:txBody>
      </p:sp>
      <p:sp>
        <p:nvSpPr>
          <p:cNvPr id="5" name="Rectangle 5"/>
          <p:cNvSpPr>
            <a:spLocks noGrp="1" noChangeArrowheads="1"/>
          </p:cNvSpPr>
          <p:nvPr>
            <p:ph type="ftr" sz="quarter" idx="11"/>
          </p:nvPr>
        </p:nvSpPr>
        <p:spPr>
          <a:xfrm>
            <a:off x="621824" y="6372789"/>
            <a:ext cx="3938218" cy="466302"/>
          </a:xfrm>
          <a:prstGeom prst="rect">
            <a:avLst/>
          </a:prstGeom>
          <a:ln/>
        </p:spPr>
        <p:txBody>
          <a:bodyPr/>
          <a:lstStyle>
            <a:lvl1pPr>
              <a:defRPr>
                <a:latin typeface="Segoe UI Light" panose="020B0502040204020203" pitchFamily="34" charset="0"/>
              </a:defRPr>
            </a:lvl1pPr>
          </a:lstStyle>
          <a:p>
            <a:pPr defTabSz="932559">
              <a:defRPr/>
            </a:pPr>
            <a:r>
              <a:rPr lang="en-US">
                <a:solidFill>
                  <a:srgbClr val="000000"/>
                </a:solidFill>
              </a:rPr>
              <a:t>&lt;#&gt;&lt;Section title goes here&gt; </a:t>
            </a:r>
          </a:p>
        </p:txBody>
      </p:sp>
      <p:sp>
        <p:nvSpPr>
          <p:cNvPr id="6" name="Rectangle 6"/>
          <p:cNvSpPr>
            <a:spLocks noGrp="1" noChangeArrowheads="1"/>
          </p:cNvSpPr>
          <p:nvPr>
            <p:ph type="sldNum" sz="quarter" idx="12"/>
          </p:nvPr>
        </p:nvSpPr>
        <p:spPr>
          <a:xfrm>
            <a:off x="4870953" y="6372789"/>
            <a:ext cx="2590933" cy="310868"/>
          </a:xfrm>
          <a:prstGeom prst="rect">
            <a:avLst/>
          </a:prstGeom>
          <a:ln/>
        </p:spPr>
        <p:txBody>
          <a:bodyPr/>
          <a:lstStyle>
            <a:lvl1pPr>
              <a:defRPr>
                <a:latin typeface="Segoe UI Light" panose="020B0502040204020203" pitchFamily="34" charset="0"/>
              </a:defRPr>
            </a:lvl1pPr>
          </a:lstStyle>
          <a:p>
            <a:pPr defTabSz="932559">
              <a:defRPr/>
            </a:pPr>
            <a:endParaRPr lang="en-US">
              <a:solidFill>
                <a:srgbClr val="000000"/>
              </a:solidFill>
            </a:endParaRPr>
          </a:p>
        </p:txBody>
      </p:sp>
    </p:spTree>
    <p:extLst>
      <p:ext uri="{BB962C8B-B14F-4D97-AF65-F5344CB8AC3E}">
        <p14:creationId xmlns:p14="http://schemas.microsoft.com/office/powerpoint/2010/main" val="3653916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151537"/>
            <a:ext cx="10445796" cy="1017048"/>
          </a:xfrm>
        </p:spPr>
        <p:txBody>
          <a:bodyPr anchor="b" anchorCtr="0"/>
          <a:lstStyle>
            <a:lvl1pPr>
              <a:defRPr sz="7340"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1"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3"/>
            <a:ext cx="4450767" cy="2087525"/>
          </a:xfrm>
          <a:prstGeom prst="rect">
            <a:avLst/>
          </a:prstGeom>
        </p:spPr>
      </p:pic>
    </p:spTree>
    <p:extLst>
      <p:ext uri="{BB962C8B-B14F-4D97-AF65-F5344CB8AC3E}">
        <p14:creationId xmlns:p14="http://schemas.microsoft.com/office/powerpoint/2010/main" val="3262741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1"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399531680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1" kern="1200" spc="-71" baseline="0" dirty="0">
                <a:gradFill>
                  <a:gsLst>
                    <a:gs pos="2083">
                      <a:schemeClr val="bg2"/>
                    </a:gs>
                    <a:gs pos="99000">
                      <a:schemeClr val="bg2"/>
                    </a:gs>
                  </a:gsLst>
                  <a:lin ang="5400000" scaled="0"/>
                </a:gradFill>
                <a:latin typeface="+mj-lt"/>
                <a:ea typeface="+mn-ea"/>
                <a:cs typeface="+mn-cs"/>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pPr marL="0" marR="0" lvl="0" indent="0" algn="l" defTabSz="932190"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87"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2" y="1476622"/>
            <a:ext cx="10445796" cy="932293"/>
          </a:xfrm>
        </p:spPr>
        <p:txBody>
          <a:bodyPr wrap="square" anchor="b">
            <a:noAutofit/>
          </a:bodyPr>
          <a:lstStyle>
            <a:lvl1pPr marL="0" indent="0">
              <a:buNone/>
              <a:defRPr sz="6728" spc="-153"/>
            </a:lvl1pPr>
          </a:lstStyle>
          <a:p>
            <a:pPr lvl="0"/>
            <a:r>
              <a:rPr lang="en-US"/>
              <a:t>Click to edit Master text styles</a:t>
            </a:r>
          </a:p>
        </p:txBody>
      </p:sp>
    </p:spTree>
    <p:extLst>
      <p:ext uri="{BB962C8B-B14F-4D97-AF65-F5344CB8AC3E}">
        <p14:creationId xmlns:p14="http://schemas.microsoft.com/office/powerpoint/2010/main" val="3457860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tx2"/>
                    </a:gs>
                    <a:gs pos="0">
                      <a:schemeClr val="tx2"/>
                    </a:gs>
                  </a:gsLst>
                  <a:lin ang="5400000" scaled="0"/>
                </a:gradFill>
                <a:latin typeface="+mj-lt"/>
              </a:defRPr>
            </a:lvl1pPr>
            <a:lvl2pPr marL="0" indent="0">
              <a:buNone/>
              <a:defRPr sz="2039">
                <a:gradFill>
                  <a:gsLst>
                    <a:gs pos="100000">
                      <a:schemeClr val="bg2"/>
                    </a:gs>
                    <a:gs pos="6000">
                      <a:schemeClr val="bg2"/>
                    </a:gs>
                  </a:gsLst>
                  <a:lin ang="5400000" scaled="0"/>
                </a:gradFill>
              </a:defRPr>
            </a:lvl2pPr>
            <a:lvl3pPr marL="236293" indent="0">
              <a:buNone/>
              <a:defRPr sz="2039">
                <a:gradFill>
                  <a:gsLst>
                    <a:gs pos="100000">
                      <a:schemeClr val="bg2"/>
                    </a:gs>
                    <a:gs pos="6000">
                      <a:schemeClr val="bg2"/>
                    </a:gs>
                  </a:gsLst>
                  <a:lin ang="5400000" scaled="0"/>
                </a:gradFill>
              </a:defRPr>
            </a:lvl3pPr>
            <a:lvl4pPr marL="466114" indent="0">
              <a:buNone/>
              <a:defRPr sz="2039">
                <a:gradFill>
                  <a:gsLst>
                    <a:gs pos="100000">
                      <a:schemeClr val="bg2"/>
                    </a:gs>
                    <a:gs pos="6000">
                      <a:schemeClr val="bg2"/>
                    </a:gs>
                  </a:gsLst>
                  <a:lin ang="5400000" scaled="0"/>
                </a:gradFill>
              </a:defRPr>
            </a:lvl4pPr>
            <a:lvl5pPr marL="707263" indent="0">
              <a:buNone/>
              <a:defRPr sz="203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58933411"/>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3" indent="0">
              <a:buNone/>
              <a:defRPr sz="2039">
                <a:gradFill>
                  <a:gsLst>
                    <a:gs pos="100000">
                      <a:schemeClr val="bg2"/>
                    </a:gs>
                    <a:gs pos="0">
                      <a:schemeClr val="bg2"/>
                    </a:gs>
                  </a:gsLst>
                  <a:lin ang="5400000" scaled="0"/>
                </a:gradFill>
              </a:defRPr>
            </a:lvl3pPr>
            <a:lvl4pPr marL="466114" indent="0">
              <a:buNone/>
              <a:defRPr sz="2039">
                <a:gradFill>
                  <a:gsLst>
                    <a:gs pos="100000">
                      <a:schemeClr val="bg2"/>
                    </a:gs>
                    <a:gs pos="0">
                      <a:schemeClr val="bg2"/>
                    </a:gs>
                  </a:gsLst>
                  <a:lin ang="5400000" scaled="0"/>
                </a:gradFill>
              </a:defRPr>
            </a:lvl4pPr>
            <a:lvl5pPr marL="707263" indent="0">
              <a:buNone/>
              <a:defRPr sz="203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889348529"/>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704" indent="-289704">
              <a:buFont typeface="Wingdings" pitchFamily="2" charset="2"/>
              <a:buChar char=""/>
              <a:defRPr sz="4079"/>
            </a:lvl1pPr>
            <a:lvl2pPr marL="527615" indent="-237913">
              <a:buFont typeface="Wingdings" pitchFamily="2" charset="2"/>
              <a:buChar char=""/>
              <a:defRPr>
                <a:latin typeface="+mn-lt"/>
              </a:defRPr>
            </a:lvl2pPr>
            <a:lvl3pPr marL="755816" indent="-228202">
              <a:buFont typeface="Wingdings" pitchFamily="2" charset="2"/>
              <a:buChar char=""/>
              <a:tabLst/>
              <a:defRPr>
                <a:latin typeface="+mn-lt"/>
              </a:defRPr>
            </a:lvl3pPr>
            <a:lvl4pPr marL="932227" indent="-176411">
              <a:buFont typeface="Wingdings" pitchFamily="2" charset="2"/>
              <a:buChar char=""/>
              <a:defRPr>
                <a:latin typeface="+mn-lt"/>
              </a:defRPr>
            </a:lvl4pPr>
            <a:lvl5pPr marL="1108638" indent="-17641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924741254"/>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00">
                      <a:schemeClr val="tx2"/>
                    </a:gs>
                    <a:gs pos="0">
                      <a:schemeClr val="tx2"/>
                    </a:gs>
                  </a:gsLst>
                  <a:lin ang="5400000" scaled="0"/>
                </a:gradFill>
                <a:latin typeface="+mj-lt"/>
              </a:defRPr>
            </a:lvl1pPr>
            <a:lvl2pPr marL="0" indent="0">
              <a:buNone/>
              <a:defRPr sz="2039"/>
            </a:lvl2pPr>
            <a:lvl3pPr marL="237913" indent="0">
              <a:buNone/>
              <a:defRPr sz="2039"/>
            </a:lvl3pPr>
            <a:lvl4pPr marL="466114" indent="0">
              <a:buNone/>
              <a:defRPr sz="2039"/>
            </a:lvl4pPr>
            <a:lvl5pPr marL="707263" indent="0">
              <a:buNone/>
              <a:defRPr sz="2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00">
                      <a:schemeClr val="tx2"/>
                    </a:gs>
                    <a:gs pos="0">
                      <a:schemeClr val="tx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9562325"/>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
                      <a:schemeClr val="bg2"/>
                    </a:gs>
                    <a:gs pos="98000">
                      <a:schemeClr val="bg2"/>
                    </a:gs>
                  </a:gsLst>
                  <a:lin ang="5400000" scaled="0"/>
                </a:gradFill>
                <a:latin typeface="+mj-lt"/>
              </a:defRPr>
            </a:lvl1pPr>
            <a:lvl2pPr marL="0" indent="0">
              <a:buNone/>
              <a:defRPr sz="2039">
                <a:gradFill>
                  <a:gsLst>
                    <a:gs pos="1000">
                      <a:schemeClr val="bg2"/>
                    </a:gs>
                    <a:gs pos="98000">
                      <a:schemeClr val="bg2"/>
                    </a:gs>
                  </a:gsLst>
                  <a:lin ang="5400000" scaled="0"/>
                </a:gradFill>
              </a:defRPr>
            </a:lvl2pPr>
            <a:lvl3pPr marL="237913" indent="0">
              <a:buNone/>
              <a:defRPr sz="2039">
                <a:gradFill>
                  <a:gsLst>
                    <a:gs pos="1000">
                      <a:schemeClr val="bg2"/>
                    </a:gs>
                    <a:gs pos="98000">
                      <a:schemeClr val="bg2"/>
                    </a:gs>
                  </a:gsLst>
                  <a:lin ang="5400000" scaled="0"/>
                </a:gradFill>
              </a:defRPr>
            </a:lvl3pPr>
            <a:lvl4pPr marL="466114" indent="0">
              <a:buNone/>
              <a:defRPr sz="2039">
                <a:gradFill>
                  <a:gsLst>
                    <a:gs pos="1000">
                      <a:schemeClr val="bg2"/>
                    </a:gs>
                    <a:gs pos="98000">
                      <a:schemeClr val="bg2"/>
                    </a:gs>
                  </a:gsLst>
                  <a:lin ang="5400000" scaled="0"/>
                </a:gradFill>
              </a:defRPr>
            </a:lvl4pPr>
            <a:lvl5pPr marL="707263" indent="0">
              <a:buNone/>
              <a:defRPr sz="203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
                      <a:schemeClr val="bg2"/>
                    </a:gs>
                    <a:gs pos="98000">
                      <a:schemeClr val="bg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8689410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796" indent="-297796">
              <a:spcBef>
                <a:spcPts val="1224"/>
              </a:spcBef>
              <a:buClr>
                <a:schemeClr val="bg2"/>
              </a:buClr>
              <a:buSzPct val="100000"/>
              <a:buFont typeface="Wingdings" pitchFamily="2" charset="2"/>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530852" indent="-233056">
              <a:defRPr sz="2039"/>
            </a:lvl2pPr>
            <a:lvl3pPr marL="699170" indent="-168318">
              <a:tabLst/>
              <a:defRPr sz="2039"/>
            </a:lvl3pPr>
            <a:lvl4pPr marL="880437" indent="-181266">
              <a:defRPr/>
            </a:lvl4pPr>
            <a:lvl5pPr marL="1048755" indent="-16831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349" indent="-346349">
              <a:spcBef>
                <a:spcPts val="1224"/>
              </a:spcBef>
              <a:buClr>
                <a:schemeClr val="bg2"/>
              </a:buClr>
              <a:buFont typeface="Arial" pitchFamily="34" charset="0"/>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647381" indent="-349585">
              <a:defRPr lang="en-US" sz="2039" kern="1200" spc="0" baseline="0" dirty="0" smtClean="0">
                <a:gradFill>
                  <a:gsLst>
                    <a:gs pos="1250">
                      <a:schemeClr val="bg2"/>
                    </a:gs>
                    <a:gs pos="100000">
                      <a:schemeClr val="bg2"/>
                    </a:gs>
                  </a:gsLst>
                  <a:lin ang="5400000" scaled="0"/>
                </a:gradFill>
                <a:latin typeface="+mn-lt"/>
                <a:ea typeface="+mn-ea"/>
                <a:cs typeface="+mn-cs"/>
              </a:defRPr>
            </a:lvl2pPr>
            <a:lvl3pPr marL="880437" indent="-349585">
              <a:defRPr lang="en-US" sz="2039" kern="1200" spc="0" baseline="0" dirty="0" smtClean="0">
                <a:gradFill>
                  <a:gsLst>
                    <a:gs pos="1250">
                      <a:schemeClr val="bg2"/>
                    </a:gs>
                    <a:gs pos="100000">
                      <a:schemeClr val="bg2"/>
                    </a:gs>
                  </a:gsLst>
                  <a:lin ang="5400000" scaled="0"/>
                </a:gradFill>
                <a:latin typeface="+mn-lt"/>
                <a:ea typeface="+mn-ea"/>
                <a:cs typeface="+mn-cs"/>
              </a:defRPr>
            </a:lvl3pPr>
            <a:lvl4pPr marL="1048755" indent="-349585">
              <a:defRPr lang="en-US" sz="2039" kern="1200" spc="0" baseline="0" dirty="0" smtClean="0">
                <a:gradFill>
                  <a:gsLst>
                    <a:gs pos="1250">
                      <a:schemeClr val="bg2"/>
                    </a:gs>
                    <a:gs pos="100000">
                      <a:schemeClr val="bg2"/>
                    </a:gs>
                  </a:gsLst>
                  <a:lin ang="5400000" scaled="0"/>
                </a:gradFill>
                <a:latin typeface="+mn-lt"/>
                <a:ea typeface="+mn-ea"/>
                <a:cs typeface="+mn-cs"/>
              </a:defRPr>
            </a:lvl4pPr>
            <a:lvl5pPr marL="1230022" indent="-349585">
              <a:defRPr lang="en-US" sz="2039" kern="1200" spc="0" baseline="0" dirty="0">
                <a:gradFill>
                  <a:gsLst>
                    <a:gs pos="1250">
                      <a:schemeClr val="bg2"/>
                    </a:gs>
                    <a:gs pos="100000">
                      <a:schemeClr val="bg2"/>
                    </a:gs>
                  </a:gsLst>
                  <a:lin ang="5400000" scaled="0"/>
                </a:gradFill>
                <a:latin typeface="+mn-lt"/>
                <a:ea typeface="+mn-ea"/>
                <a:cs typeface="+mn-cs"/>
              </a:defRPr>
            </a:lvl5pPr>
          </a:lstStyle>
          <a:p>
            <a:pPr marL="297796" marR="0" lvl="0"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796" marR="0" lvl="1"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796" marR="0" lvl="2"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796" marR="0" lvl="3"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796" marR="0" lvl="4"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9421345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98723336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85083438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3669034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7"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3"/>
            <a:ext cx="5338712" cy="1695079"/>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0210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56525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37982655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90"/>
            <a:ext cx="11378776" cy="2920069"/>
          </a:xfrm>
          <a:prstGeom prst="rect">
            <a:avLst/>
          </a:prstGeom>
        </p:spPr>
        <p:txBody>
          <a:bodyPr>
            <a:normAutofit/>
          </a:bodyPr>
          <a:lstStyle>
            <a:lvl1pPr marL="0" indent="0">
              <a:lnSpc>
                <a:spcPct val="90000"/>
              </a:lnSpc>
              <a:buNone/>
              <a:defRPr sz="6524">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8"/>
            <a:ext cx="11378776" cy="480118"/>
          </a:xfrm>
          <a:prstGeom prst="rect">
            <a:avLst/>
          </a:prstGeom>
        </p:spPr>
        <p:txBody>
          <a:bodyPr>
            <a:normAutofit/>
          </a:bodyPr>
          <a:lstStyle>
            <a:lvl1pPr marL="0" indent="0">
              <a:lnSpc>
                <a:spcPct val="90000"/>
              </a:lnSpc>
              <a:buNone/>
              <a:defRPr sz="3671">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46170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79681482"/>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142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2" y="1178953"/>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defRPr/>
            </a:pPr>
            <a:endParaRPr lang="en-US" sz="183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3">
                <a:gradFill>
                  <a:gsLst>
                    <a:gs pos="1250">
                      <a:srgbClr val="000000"/>
                    </a:gs>
                    <a:gs pos="100000">
                      <a:srgbClr val="000000"/>
                    </a:gs>
                  </a:gsLst>
                  <a:lin ang="5400000" scaled="0"/>
                </a:gradFill>
                <a:latin typeface="Consolas" pitchFamily="49" charset="0"/>
                <a:cs typeface="Consolas" pitchFamily="49" charset="0"/>
              </a:defRPr>
            </a:lvl1pPr>
            <a:lvl2pPr marL="3463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2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0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3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929560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3"/>
            <a:ext cx="11378776" cy="678031"/>
          </a:xfrm>
        </p:spPr>
        <p:txBody>
          <a:bodyPr/>
          <a:lstStyle>
            <a:lvl1pPr>
              <a:defRPr sz="4895"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1" y="1476621"/>
            <a:ext cx="11375536" cy="2084319"/>
          </a:xfrm>
          <a:prstGeom prst="rect">
            <a:avLst/>
          </a:prstGeom>
        </p:spPr>
        <p:txBody>
          <a:bodyPr/>
          <a:lstStyle>
            <a:lvl1pPr marL="349585" indent="-349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906"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227"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285"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341"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95639914"/>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6"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442"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458420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81" y="2358157"/>
            <a:ext cx="11348917" cy="1972480"/>
          </a:xfrm>
          <a:prstGeom prst="rect">
            <a:avLst/>
          </a:prstGeom>
        </p:spPr>
        <p:txBody>
          <a:bodyPr anchor="ctr">
            <a:noAutofit/>
          </a:bodyPr>
          <a:lstStyle>
            <a:lvl1pPr algn="l">
              <a:lnSpc>
                <a:spcPct val="90000"/>
              </a:lnSpc>
              <a:defRPr sz="4893" spc="-15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6" b="1" cap="none" baseline="0">
                <a:solidFill>
                  <a:schemeClr val="bg1">
                    <a:lumMod val="95000"/>
                    <a:alpha val="99000"/>
                  </a:schemeClr>
                </a:solidFill>
                <a:latin typeface="Segoe UI Light" pitchFamily="34" charset="0"/>
              </a:defRPr>
            </a:lvl1pPr>
            <a:lvl2pPr marL="465911" indent="0" algn="ctr">
              <a:buNone/>
              <a:defRPr>
                <a:solidFill>
                  <a:schemeClr val="tx1">
                    <a:tint val="75000"/>
                  </a:schemeClr>
                </a:solidFill>
              </a:defRPr>
            </a:lvl2pPr>
            <a:lvl3pPr marL="931820" indent="0" algn="ctr">
              <a:buNone/>
              <a:defRPr>
                <a:solidFill>
                  <a:schemeClr val="tx1">
                    <a:tint val="75000"/>
                  </a:schemeClr>
                </a:solidFill>
              </a:defRPr>
            </a:lvl3pPr>
            <a:lvl4pPr marL="1397731" indent="0" algn="ctr">
              <a:buNone/>
              <a:defRPr>
                <a:solidFill>
                  <a:schemeClr val="tx1">
                    <a:tint val="75000"/>
                  </a:schemeClr>
                </a:solidFill>
              </a:defRPr>
            </a:lvl4pPr>
            <a:lvl5pPr marL="1863642" indent="0" algn="ctr">
              <a:buNone/>
              <a:defRPr>
                <a:solidFill>
                  <a:schemeClr val="tx1">
                    <a:tint val="75000"/>
                  </a:schemeClr>
                </a:solidFill>
              </a:defRPr>
            </a:lvl5pPr>
            <a:lvl6pPr marL="2329554" indent="0" algn="ctr">
              <a:buNone/>
              <a:defRPr>
                <a:solidFill>
                  <a:schemeClr val="tx1">
                    <a:tint val="75000"/>
                  </a:schemeClr>
                </a:solidFill>
              </a:defRPr>
            </a:lvl6pPr>
            <a:lvl7pPr marL="2795461" indent="0" algn="ctr">
              <a:buNone/>
              <a:defRPr>
                <a:solidFill>
                  <a:schemeClr val="tx1">
                    <a:tint val="75000"/>
                  </a:schemeClr>
                </a:solidFill>
              </a:defRPr>
            </a:lvl7pPr>
            <a:lvl8pPr marL="3261372" indent="0" algn="ctr">
              <a:buNone/>
              <a:defRPr>
                <a:solidFill>
                  <a:schemeClr val="tx1">
                    <a:tint val="75000"/>
                  </a:schemeClr>
                </a:solidFill>
              </a:defRPr>
            </a:lvl8pPr>
            <a:lvl9pPr marL="3727283"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2574275474"/>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99461"/>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4"/>
            <a:ext cx="11887200" cy="1831975"/>
          </a:xfrm>
          <a:noFill/>
        </p:spPr>
        <p:txBody>
          <a:bodyPr tIns="91440" bIns="91440" anchor="t" anchorCtr="0"/>
          <a:lstStyle>
            <a:lvl1pPr algn="l" defTabSz="932003" rtl="0" eaLnBrk="1" latinLnBrk="0" hangingPunct="1">
              <a:lnSpc>
                <a:spcPct val="90000"/>
              </a:lnSpc>
              <a:spcBef>
                <a:spcPct val="0"/>
              </a:spcBef>
              <a:buNone/>
              <a:defRPr lang="en-US" sz="8794"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847127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917442839"/>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3" y="6148993"/>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7078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3" y="6148993"/>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275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15053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50202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8120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2080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58841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22572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87788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380501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5832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262558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255447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057156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666088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35872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685046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575631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990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573297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713874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601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710746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755239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4195364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879423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73687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770572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sz="1836"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sz="1836"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417776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90322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930728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0282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815645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740543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36941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Tree>
    <p:extLst>
      <p:ext uri="{BB962C8B-B14F-4D97-AF65-F5344CB8AC3E}">
        <p14:creationId xmlns:p14="http://schemas.microsoft.com/office/powerpoint/2010/main" val="338035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37046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975510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FFFFFF"/>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87995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128118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2338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306765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4273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3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36">
              <a:solidFill>
                <a:srgbClr val="000000"/>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11083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4679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764801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1521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703656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6567951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76620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85073187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72288667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2235752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6008450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7558416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1067936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976567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7714779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989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36676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8497646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2849749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1313669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1041938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7058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37088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3514959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80" y="2358156"/>
            <a:ext cx="11348917" cy="1972480"/>
          </a:xfrm>
          <a:prstGeom prst="rect">
            <a:avLst/>
          </a:prstGeom>
        </p:spPr>
        <p:txBody>
          <a:bodyPr anchor="ctr">
            <a:noAutofit/>
          </a:bodyPr>
          <a:lstStyle>
            <a:lvl1pPr algn="l">
              <a:lnSpc>
                <a:spcPct val="90000"/>
              </a:lnSpc>
              <a:defRPr sz="4895" spc="-15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7" b="1" cap="none" baseline="0">
                <a:solidFill>
                  <a:schemeClr val="bg1">
                    <a:lumMod val="95000"/>
                    <a:alpha val="99000"/>
                  </a:schemeClr>
                </a:solidFill>
                <a:latin typeface="Segoe UI Light" pitchFamily="34" charset="0"/>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63219630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3956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445176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150207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4438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a:prstGeom prst="rect">
            <a:avLst/>
          </a:prstGeom>
        </p:spPr>
        <p:txBody>
          <a:bodyPr anchor="b" anchorCtr="0"/>
          <a:lstStyle>
            <a:lvl1pPr>
              <a:defRPr sz="7343" spc="-153" baseline="0"/>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a:prstGeom prst="rect">
            <a:avLst/>
          </a:prstGeo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6231924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226218875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50135442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314421305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a:prstGeom prst="rect">
            <a:avLst/>
          </a:prstGeom>
        </p:spPr>
        <p:txBody>
          <a:bodyPr anchor="b" anchorCtr="0"/>
          <a:lstStyle>
            <a:lvl1pPr>
              <a:defRPr sz="8975" spc="-306"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1628103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0242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0321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16553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4921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178630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491" indent="0">
              <a:buNone/>
              <a:defRPr/>
            </a:lvl3pPr>
            <a:lvl4pPr marL="456981" indent="0">
              <a:buNone/>
              <a:defRPr/>
            </a:lvl4pPr>
            <a:lvl5pPr marL="685474"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218167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399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679761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65" indent="0">
              <a:buNone/>
              <a:tabLst/>
              <a:defRPr sz="1999"/>
            </a:lvl3pPr>
            <a:lvl4pPr marL="460155" indent="0">
              <a:buNone/>
              <a:defRPr/>
            </a:lvl4pPr>
            <a:lvl5pPr marL="685474"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1"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65" indent="0">
              <a:buNone/>
              <a:tabLst/>
              <a:defRPr sz="1999"/>
            </a:lvl3pPr>
            <a:lvl4pPr marL="460155" indent="0">
              <a:buNone/>
              <a:defRPr/>
            </a:lvl4pPr>
            <a:lvl5pPr marL="685474"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943611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01" indent="-287201">
              <a:spcBef>
                <a:spcPts val="1224"/>
              </a:spcBef>
              <a:buClr>
                <a:schemeClr val="tx1"/>
              </a:buClr>
              <a:buFont typeface="Wingdings" panose="05000000000000000000" pitchFamily="2" charset="2"/>
              <a:buChar char="§"/>
              <a:defRPr sz="3198"/>
            </a:lvl1pPr>
            <a:lvl2pPr marL="530913" indent="-233084">
              <a:buFont typeface="Wingdings" panose="05000000000000000000" pitchFamily="2" charset="2"/>
              <a:buChar char="§"/>
              <a:defRPr sz="2399"/>
            </a:lvl2pPr>
            <a:lvl3pPr marL="699252" indent="-168340">
              <a:buFont typeface="Wingdings" panose="05000000000000000000" pitchFamily="2" charset="2"/>
              <a:buChar char="§"/>
              <a:tabLst/>
              <a:defRPr sz="1999"/>
            </a:lvl3pPr>
            <a:lvl4pPr marL="880538" indent="-181287">
              <a:buFont typeface="Wingdings" panose="05000000000000000000" pitchFamily="2" charset="2"/>
              <a:buChar char="§"/>
              <a:defRPr/>
            </a:lvl4pPr>
            <a:lvl5pPr marL="1048877" indent="-168340">
              <a:buFont typeface="Wingdings" panose="05000000000000000000" pitchFamily="2" charset="2"/>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1" y="1212849"/>
            <a:ext cx="5486399" cy="2425279"/>
          </a:xfrm>
        </p:spPr>
        <p:txBody>
          <a:bodyPr wrap="square">
            <a:spAutoFit/>
          </a:bodyPr>
          <a:lstStyle>
            <a:lvl1pPr marL="287201" indent="-287201">
              <a:spcBef>
                <a:spcPts val="1224"/>
              </a:spcBef>
              <a:buClr>
                <a:schemeClr val="tx1"/>
              </a:buClr>
              <a:buFont typeface="Wingdings" panose="05000000000000000000" pitchFamily="2" charset="2"/>
              <a:buChar char="§"/>
              <a:defRPr sz="3198"/>
            </a:lvl1pPr>
            <a:lvl2pPr marL="530913" indent="-233084">
              <a:buFont typeface="Wingdings" panose="05000000000000000000" pitchFamily="2" charset="2"/>
              <a:buChar char="§"/>
              <a:defRPr sz="2399"/>
            </a:lvl2pPr>
            <a:lvl3pPr marL="699252" indent="-168340">
              <a:buFont typeface="Wingdings" panose="05000000000000000000" pitchFamily="2" charset="2"/>
              <a:buChar char="§"/>
              <a:tabLst/>
              <a:defRPr sz="1999"/>
            </a:lvl3pPr>
            <a:lvl4pPr marL="880538" indent="-181287">
              <a:buFont typeface="Wingdings" panose="05000000000000000000" pitchFamily="2" charset="2"/>
              <a:buChar char="§"/>
              <a:defRPr/>
            </a:lvl4pPr>
            <a:lvl5pPr marL="1048877" indent="-168340">
              <a:buFont typeface="Wingdings" panose="05000000000000000000" pitchFamily="2" charset="2"/>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963300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262399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6"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78211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1241426"/>
            <a:ext cx="5486399" cy="2012859"/>
          </a:xfrm>
        </p:spPr>
        <p:txBody>
          <a:bodyPr>
            <a:spAutoFit/>
          </a:bodyPr>
          <a:lstStyle>
            <a:lvl1pPr>
              <a:defRPr sz="6597"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2598927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19854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028" fontAlgn="base">
              <a:spcBef>
                <a:spcPct val="0"/>
              </a:spcBef>
              <a:spcAft>
                <a:spcPct val="0"/>
              </a:spcAft>
              <a:defRPr/>
            </a:pPr>
            <a:endParaRPr lang="en-US" sz="224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0" y="1221159"/>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3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2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1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4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44004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2"/>
            <a:ext cx="12430199" cy="6991987"/>
          </a:xfrm>
          <a:prstGeom prst="rect">
            <a:avLst/>
          </a:prstGeom>
        </p:spPr>
      </p:pic>
      <p:sp>
        <p:nvSpPr>
          <p:cNvPr id="2" name="Title 1"/>
          <p:cNvSpPr>
            <a:spLocks noGrp="1"/>
          </p:cNvSpPr>
          <p:nvPr>
            <p:ph type="title" hasCustomPrompt="1"/>
          </p:nvPr>
        </p:nvSpPr>
        <p:spPr>
          <a:xfrm>
            <a:off x="274641" y="2136778"/>
            <a:ext cx="10056812" cy="1181862"/>
          </a:xfrm>
          <a:noFill/>
        </p:spPr>
        <p:txBody>
          <a:bodyPr tIns="91440" bIns="91440" anchor="t" anchorCtr="0">
            <a:spAutoFit/>
          </a:bodyPr>
          <a:lstStyle>
            <a:lvl1pPr>
              <a:defRPr sz="7193"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1" y="4881266"/>
            <a:ext cx="10058401" cy="738664"/>
          </a:xfrm>
          <a:noFill/>
        </p:spPr>
        <p:txBody>
          <a:bodyPr lIns="182880" tIns="146304" rIns="182880" bIns="146304">
            <a:spAutoFit/>
          </a:bodyPr>
          <a:lstStyle>
            <a:lvl1pPr marL="0" indent="0">
              <a:spcBef>
                <a:spcPts val="0"/>
              </a:spcBef>
              <a:buNone/>
              <a:defRPr sz="319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2"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3" tIns="146187" rIns="182733" bIns="146187" numCol="1" spcCol="0" rtlCol="0" fromWordArt="0" anchor="t" anchorCtr="0" forceAA="0" compatLnSpc="1">
            <a:prstTxWarp prst="textNoShape">
              <a:avLst/>
            </a:prstTxWarp>
            <a:noAutofit/>
          </a:bodyPr>
          <a:lstStyle/>
          <a:p>
            <a:pPr algn="ctr" defTabSz="931659" fontAlgn="base">
              <a:lnSpc>
                <a:spcPct val="90000"/>
              </a:lnSpc>
              <a:spcBef>
                <a:spcPct val="0"/>
              </a:spcBef>
              <a:spcAft>
                <a:spcPct val="0"/>
              </a:spcAft>
              <a:defRPr/>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509" y="6678220"/>
            <a:ext cx="822951" cy="175415"/>
          </a:xfrm>
          <a:prstGeom prst="rect">
            <a:avLst/>
          </a:prstGeom>
        </p:spPr>
      </p:pic>
    </p:spTree>
    <p:extLst>
      <p:ext uri="{BB962C8B-B14F-4D97-AF65-F5344CB8AC3E}">
        <p14:creationId xmlns:p14="http://schemas.microsoft.com/office/powerpoint/2010/main" val="2346165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028442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2185203830"/>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2944140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4955607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9918166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74774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240827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theme" Target="../theme/theme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image" Target="../media/image1.png"/><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theme" Target="../theme/theme4.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slideLayout" Target="../slideLayouts/slideLayout110.xml"/><Relationship Id="rId26" Type="http://schemas.openxmlformats.org/officeDocument/2006/relationships/slideLayout" Target="../slideLayouts/slideLayout118.xml"/><Relationship Id="rId3" Type="http://schemas.openxmlformats.org/officeDocument/2006/relationships/slideLayout" Target="../slideLayouts/slideLayout95.xml"/><Relationship Id="rId21" Type="http://schemas.openxmlformats.org/officeDocument/2006/relationships/slideLayout" Target="../slideLayouts/slideLayout113.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5" Type="http://schemas.openxmlformats.org/officeDocument/2006/relationships/slideLayout" Target="../slideLayouts/slideLayout117.xml"/><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slideLayout" Target="../slideLayouts/slideLayout112.xml"/><Relationship Id="rId29" Type="http://schemas.openxmlformats.org/officeDocument/2006/relationships/slideLayout" Target="../slideLayouts/slideLayout121.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24" Type="http://schemas.openxmlformats.org/officeDocument/2006/relationships/slideLayout" Target="../slideLayouts/slideLayout116.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slideLayout" Target="../slideLayouts/slideLayout115.xml"/><Relationship Id="rId28" Type="http://schemas.openxmlformats.org/officeDocument/2006/relationships/slideLayout" Target="../slideLayouts/slideLayout120.xml"/><Relationship Id="rId10" Type="http://schemas.openxmlformats.org/officeDocument/2006/relationships/slideLayout" Target="../slideLayouts/slideLayout102.xml"/><Relationship Id="rId19" Type="http://schemas.openxmlformats.org/officeDocument/2006/relationships/slideLayout" Target="../slideLayouts/slideLayout111.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slideLayout" Target="../slideLayouts/slideLayout114.xml"/><Relationship Id="rId27" Type="http://schemas.openxmlformats.org/officeDocument/2006/relationships/slideLayout" Target="../slideLayouts/slideLayout11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slideLayout" Target="../slideLayouts/slideLayout139.xml"/><Relationship Id="rId26" Type="http://schemas.openxmlformats.org/officeDocument/2006/relationships/theme" Target="../theme/theme6.xml"/><Relationship Id="rId3" Type="http://schemas.openxmlformats.org/officeDocument/2006/relationships/slideLayout" Target="../slideLayouts/slideLayout124.xml"/><Relationship Id="rId21" Type="http://schemas.openxmlformats.org/officeDocument/2006/relationships/slideLayout" Target="../slideLayouts/slideLayout142.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slideLayout" Target="../slideLayouts/slideLayout138.xml"/><Relationship Id="rId25" Type="http://schemas.openxmlformats.org/officeDocument/2006/relationships/slideLayout" Target="../slideLayouts/slideLayout146.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20" Type="http://schemas.openxmlformats.org/officeDocument/2006/relationships/slideLayout" Target="../slideLayouts/slideLayout141.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24" Type="http://schemas.openxmlformats.org/officeDocument/2006/relationships/slideLayout" Target="../slideLayouts/slideLayout145.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23" Type="http://schemas.openxmlformats.org/officeDocument/2006/relationships/slideLayout" Target="../slideLayouts/slideLayout144.xml"/><Relationship Id="rId10" Type="http://schemas.openxmlformats.org/officeDocument/2006/relationships/slideLayout" Target="../slideLayouts/slideLayout131.xml"/><Relationship Id="rId19" Type="http://schemas.openxmlformats.org/officeDocument/2006/relationships/slideLayout" Target="../slideLayouts/slideLayout140.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 Id="rId22" Type="http://schemas.openxmlformats.org/officeDocument/2006/relationships/slideLayout" Target="../slideLayouts/slideLayout14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9" Type="http://schemas.openxmlformats.org/officeDocument/2006/relationships/slideLayout" Target="../slideLayouts/slideLayout185.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34" Type="http://schemas.openxmlformats.org/officeDocument/2006/relationships/slideLayout" Target="../slideLayouts/slideLayout180.xml"/><Relationship Id="rId42" Type="http://schemas.openxmlformats.org/officeDocument/2006/relationships/slideLayout" Target="../slideLayouts/slideLayout188.xml"/><Relationship Id="rId47" Type="http://schemas.openxmlformats.org/officeDocument/2006/relationships/slideLayout" Target="../slideLayouts/slideLayout193.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38" Type="http://schemas.openxmlformats.org/officeDocument/2006/relationships/slideLayout" Target="../slideLayouts/slideLayout184.xml"/><Relationship Id="rId46" Type="http://schemas.openxmlformats.org/officeDocument/2006/relationships/slideLayout" Target="../slideLayouts/slideLayout192.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41" Type="http://schemas.openxmlformats.org/officeDocument/2006/relationships/slideLayout" Target="../slideLayouts/slideLayout187.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37" Type="http://schemas.openxmlformats.org/officeDocument/2006/relationships/slideLayout" Target="../slideLayouts/slideLayout183.xml"/><Relationship Id="rId40" Type="http://schemas.openxmlformats.org/officeDocument/2006/relationships/slideLayout" Target="../slideLayouts/slideLayout186.xml"/><Relationship Id="rId45" Type="http://schemas.openxmlformats.org/officeDocument/2006/relationships/slideLayout" Target="../slideLayouts/slideLayout191.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36" Type="http://schemas.openxmlformats.org/officeDocument/2006/relationships/slideLayout" Target="../slideLayouts/slideLayout182.xml"/><Relationship Id="rId49" Type="http://schemas.openxmlformats.org/officeDocument/2006/relationships/image" Target="../media/image1.png"/><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4" Type="http://schemas.openxmlformats.org/officeDocument/2006/relationships/slideLayout" Target="../slideLayouts/slideLayout190.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 Id="rId35" Type="http://schemas.openxmlformats.org/officeDocument/2006/relationships/slideLayout" Target="../slideLayouts/slideLayout181.xml"/><Relationship Id="rId43" Type="http://schemas.openxmlformats.org/officeDocument/2006/relationships/slideLayout" Target="../slideLayouts/slideLayout189.xml"/><Relationship Id="rId48" Type="http://schemas.openxmlformats.org/officeDocument/2006/relationships/theme" Target="../theme/theme7.xml"/><Relationship Id="rId8" Type="http://schemas.openxmlformats.org/officeDocument/2006/relationships/slideLayout" Target="../slideLayouts/slideLayout1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968688"/>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 id="2147484335" r:id="rId13"/>
    <p:sldLayoutId id="2147484336" r:id="rId14"/>
    <p:sldLayoutId id="2147484337" r:id="rId15"/>
    <p:sldLayoutId id="2147484338" r:id="rId16"/>
    <p:sldLayoutId id="2147484339" r:id="rId17"/>
    <p:sldLayoutId id="2147484340" r:id="rId18"/>
    <p:sldLayoutId id="2147484341" r:id="rId19"/>
    <p:sldLayoutId id="2147484342" r:id="rId20"/>
    <p:sldLayoutId id="2147484343" r:id="rId21"/>
    <p:sldLayoutId id="2147484345" r:id="rId22"/>
  </p:sldLayoutIdLst>
  <p:transition>
    <p:fade/>
  </p:transition>
  <p:hf sldNum="0" hd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686722"/>
      </p:ext>
    </p:extLst>
  </p:cSld>
  <p:clrMap bg1="dk1" tx1="lt1" bg2="dk2" tx2="lt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438" r:id="rId13"/>
  </p:sldLayoutIdLst>
  <p:transition>
    <p:fade/>
  </p:transition>
  <p:hf sldNum="0" hd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90000"/>
        <a:buFont typeface="Arial" pitchFamily="34" charset="0"/>
        <a:buChar char="•"/>
        <a:tabLst/>
        <a:defRPr sz="3672" kern="1200" spc="-71" baseline="0">
          <a:gradFill>
            <a:gsLst>
              <a:gs pos="1250">
                <a:schemeClr val="tx1"/>
              </a:gs>
              <a:gs pos="100000">
                <a:schemeClr val="tx1"/>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tx1"/>
              </a:gs>
              <a:gs pos="100000">
                <a:schemeClr val="tx1"/>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tx1"/>
              </a:gs>
              <a:gs pos="100000">
                <a:schemeClr val="tx1"/>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tx1"/>
              </a:gs>
              <a:gs pos="100000">
                <a:schemeClr val="tx1"/>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tx1"/>
              </a:gs>
              <a:gs pos="100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6"/>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2"/>
          <a:stretch>
            <a:fillRect/>
          </a:stretch>
        </p:blipFill>
        <p:spPr>
          <a:xfrm rot="5400000">
            <a:off x="9393900" y="3050514"/>
            <a:ext cx="6995160" cy="894134"/>
          </a:xfrm>
          <a:prstGeom prst="rect">
            <a:avLst/>
          </a:prstGeom>
        </p:spPr>
      </p:pic>
    </p:spTree>
    <p:extLst>
      <p:ext uri="{BB962C8B-B14F-4D97-AF65-F5344CB8AC3E}">
        <p14:creationId xmlns:p14="http://schemas.microsoft.com/office/powerpoint/2010/main" val="3132259417"/>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Lst>
  <p:transition>
    <p:fade/>
  </p:transition>
  <p:hf sldNum="0" hdr="0" dt="0"/>
  <p:txStyles>
    <p:titleStyle>
      <a:lvl1pPr algn="l" defTabSz="932298"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7" marR="0" indent="-342737"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8" kern="1200" spc="0" baseline="0">
          <a:gradFill>
            <a:gsLst>
              <a:gs pos="1250">
                <a:schemeClr val="tx1"/>
              </a:gs>
              <a:gs pos="100000">
                <a:schemeClr val="tx1"/>
              </a:gs>
            </a:gsLst>
            <a:lin ang="5400000" scaled="0"/>
          </a:gradFill>
          <a:latin typeface="+mj-lt"/>
          <a:ea typeface="+mn-ea"/>
          <a:cs typeface="+mn-cs"/>
        </a:defRPr>
      </a:lvl1pPr>
      <a:lvl2pPr marL="583922" marR="0" indent="-241186"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9719" marR="0" indent="-228491"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3pPr>
      <a:lvl4pPr marL="1028211" marR="0" indent="-228491"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99" kern="1200" spc="0" baseline="0">
          <a:gradFill>
            <a:gsLst>
              <a:gs pos="1250">
                <a:schemeClr val="tx1"/>
              </a:gs>
              <a:gs pos="100000">
                <a:schemeClr val="tx1"/>
              </a:gs>
            </a:gsLst>
            <a:lin ang="5400000" scaled="0"/>
          </a:gradFill>
          <a:latin typeface="+mn-lt"/>
          <a:ea typeface="+mn-ea"/>
          <a:cs typeface="+mn-cs"/>
        </a:defRPr>
      </a:lvl4pPr>
      <a:lvl5pPr marL="1256701" marR="0" indent="-228491" algn="l" defTabSz="932298"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99" kern="1200" spc="0" baseline="0">
          <a:gradFill>
            <a:gsLst>
              <a:gs pos="1250">
                <a:schemeClr val="tx1"/>
              </a:gs>
              <a:gs pos="100000">
                <a:schemeClr val="tx1"/>
              </a:gs>
            </a:gsLst>
            <a:lin ang="5400000" scaled="0"/>
          </a:gradFill>
          <a:latin typeface="+mn-lt"/>
          <a:ea typeface="+mn-ea"/>
          <a:cs typeface="+mn-cs"/>
        </a:defRPr>
      </a:lvl5pPr>
      <a:lvl6pPr marL="2563819"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29970"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118"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269" indent="-233075" algn="l" defTabSz="932298"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298" rtl="0" eaLnBrk="1" latinLnBrk="0" hangingPunct="1">
        <a:defRPr sz="1799" kern="1200">
          <a:solidFill>
            <a:schemeClr val="tx1"/>
          </a:solidFill>
          <a:latin typeface="+mn-lt"/>
          <a:ea typeface="+mn-ea"/>
          <a:cs typeface="+mn-cs"/>
        </a:defRPr>
      </a:lvl1pPr>
      <a:lvl2pPr marL="466149" algn="l" defTabSz="932298" rtl="0" eaLnBrk="1" latinLnBrk="0" hangingPunct="1">
        <a:defRPr sz="1799" kern="1200">
          <a:solidFill>
            <a:schemeClr val="tx1"/>
          </a:solidFill>
          <a:latin typeface="+mn-lt"/>
          <a:ea typeface="+mn-ea"/>
          <a:cs typeface="+mn-cs"/>
        </a:defRPr>
      </a:lvl2pPr>
      <a:lvl3pPr marL="932298" algn="l" defTabSz="932298" rtl="0" eaLnBrk="1" latinLnBrk="0" hangingPunct="1">
        <a:defRPr sz="1799" kern="1200">
          <a:solidFill>
            <a:schemeClr val="tx1"/>
          </a:solidFill>
          <a:latin typeface="+mn-lt"/>
          <a:ea typeface="+mn-ea"/>
          <a:cs typeface="+mn-cs"/>
        </a:defRPr>
      </a:lvl3pPr>
      <a:lvl4pPr marL="1398447" algn="l" defTabSz="932298" rtl="0" eaLnBrk="1" latinLnBrk="0" hangingPunct="1">
        <a:defRPr sz="1799" kern="1200">
          <a:solidFill>
            <a:schemeClr val="tx1"/>
          </a:solidFill>
          <a:latin typeface="+mn-lt"/>
          <a:ea typeface="+mn-ea"/>
          <a:cs typeface="+mn-cs"/>
        </a:defRPr>
      </a:lvl4pPr>
      <a:lvl5pPr marL="1864595" algn="l" defTabSz="932298" rtl="0" eaLnBrk="1" latinLnBrk="0" hangingPunct="1">
        <a:defRPr sz="1799" kern="1200">
          <a:solidFill>
            <a:schemeClr val="tx1"/>
          </a:solidFill>
          <a:latin typeface="+mn-lt"/>
          <a:ea typeface="+mn-ea"/>
          <a:cs typeface="+mn-cs"/>
        </a:defRPr>
      </a:lvl5pPr>
      <a:lvl6pPr marL="2330747" algn="l" defTabSz="932298" rtl="0" eaLnBrk="1" latinLnBrk="0" hangingPunct="1">
        <a:defRPr sz="1799" kern="1200">
          <a:solidFill>
            <a:schemeClr val="tx1"/>
          </a:solidFill>
          <a:latin typeface="+mn-lt"/>
          <a:ea typeface="+mn-ea"/>
          <a:cs typeface="+mn-cs"/>
        </a:defRPr>
      </a:lvl6pPr>
      <a:lvl7pPr marL="2796894" algn="l" defTabSz="932298" rtl="0" eaLnBrk="1" latinLnBrk="0" hangingPunct="1">
        <a:defRPr sz="1799" kern="1200">
          <a:solidFill>
            <a:schemeClr val="tx1"/>
          </a:solidFill>
          <a:latin typeface="+mn-lt"/>
          <a:ea typeface="+mn-ea"/>
          <a:cs typeface="+mn-cs"/>
        </a:defRPr>
      </a:lvl7pPr>
      <a:lvl8pPr marL="3263044" algn="l" defTabSz="932298" rtl="0" eaLnBrk="1" latinLnBrk="0" hangingPunct="1">
        <a:defRPr sz="1799" kern="1200">
          <a:solidFill>
            <a:schemeClr val="tx1"/>
          </a:solidFill>
          <a:latin typeface="+mn-lt"/>
          <a:ea typeface="+mn-ea"/>
          <a:cs typeface="+mn-cs"/>
        </a:defRPr>
      </a:lvl8pPr>
      <a:lvl9pPr marL="3729193" algn="l" defTabSz="932298"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4785697"/>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 id="2147484392" r:id="rId22"/>
    <p:sldLayoutId id="2147484393" r:id="rId23"/>
    <p:sldLayoutId id="2147484394" r:id="rId24"/>
    <p:sldLayoutId id="2147484395" r:id="rId25"/>
    <p:sldLayoutId id="2147484396" r:id="rId26"/>
    <p:sldLayoutId id="2147484397" r:id="rId27"/>
    <p:sldLayoutId id="2147484398" r:id="rId28"/>
    <p:sldLayoutId id="2147484399" r:id="rId29"/>
  </p:sldLayoutIdLst>
  <p:transition>
    <p:fade/>
  </p:transition>
  <p:hf sldNum="0" hd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812664"/>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 id="2147484425" r:id="rId14"/>
    <p:sldLayoutId id="2147484426" r:id="rId15"/>
    <p:sldLayoutId id="2147484427" r:id="rId16"/>
    <p:sldLayoutId id="2147484428" r:id="rId17"/>
    <p:sldLayoutId id="2147484429" r:id="rId18"/>
    <p:sldLayoutId id="2147484430" r:id="rId19"/>
    <p:sldLayoutId id="2147484431" r:id="rId20"/>
    <p:sldLayoutId id="2147484432" r:id="rId21"/>
    <p:sldLayoutId id="2147484433" r:id="rId22"/>
    <p:sldLayoutId id="2147484434" r:id="rId23"/>
    <p:sldLayoutId id="2147484435" r:id="rId24"/>
    <p:sldLayoutId id="2147484436" r:id="rId25"/>
  </p:sldLayoutIdLst>
  <p:transition>
    <p:fade/>
  </p:transition>
  <p:hf sldNum="0" hdr="0" dt="0"/>
  <p:txStyles>
    <p:titleStyle>
      <a:lvl1pPr algn="l" defTabSz="932190" rtl="0" eaLnBrk="1" latinLnBrk="0" hangingPunct="1">
        <a:lnSpc>
          <a:spcPct val="90000"/>
        </a:lnSpc>
        <a:spcBef>
          <a:spcPct val="0"/>
        </a:spcBef>
        <a:buNone/>
        <a:defRPr lang="en-US" sz="5504"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349" marR="0" indent="-346349" algn="l" defTabSz="932190" rtl="0" eaLnBrk="1" fontAlgn="auto" latinLnBrk="0" hangingPunct="1">
        <a:lnSpc>
          <a:spcPct val="90000"/>
        </a:lnSpc>
        <a:spcBef>
          <a:spcPct val="20000"/>
        </a:spcBef>
        <a:spcAft>
          <a:spcPts val="0"/>
        </a:spcAft>
        <a:buClrTx/>
        <a:buSzPct val="80000"/>
        <a:buFont typeface="Arial" pitchFamily="34" charset="0"/>
        <a:buChar char="•"/>
        <a:tabLst/>
        <a:defRPr sz="3671" kern="1200" spc="-71" baseline="0">
          <a:gradFill>
            <a:gsLst>
              <a:gs pos="1250">
                <a:schemeClr val="bg2"/>
              </a:gs>
              <a:gs pos="100000">
                <a:schemeClr val="bg2"/>
              </a:gs>
            </a:gsLst>
            <a:lin ang="5400000" scaled="0"/>
          </a:gradFill>
          <a:latin typeface="+mj-lt"/>
          <a:ea typeface="+mn-ea"/>
          <a:cs typeface="+mn-cs"/>
        </a:defRPr>
      </a:lvl1pPr>
      <a:lvl2pPr marL="584261" marR="0" indent="-237913" algn="l" defTabSz="932190"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4080"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814080" algn="l"/>
        </a:tabLst>
        <a:defRPr sz="2447" kern="1200" spc="0" baseline="0">
          <a:gradFill>
            <a:gsLst>
              <a:gs pos="1250">
                <a:schemeClr val="bg2"/>
              </a:gs>
              <a:gs pos="100000">
                <a:schemeClr val="bg2"/>
              </a:gs>
            </a:gsLst>
            <a:lin ang="5400000" scaled="0"/>
          </a:gradFill>
          <a:latin typeface="+mn-lt"/>
          <a:ea typeface="+mn-ea"/>
          <a:cs typeface="+mn-cs"/>
        </a:defRPr>
      </a:lvl3pPr>
      <a:lvl4pPr marL="1050375" marR="0" indent="-236293" algn="l" defTabSz="932190" rtl="0" eaLnBrk="1" fontAlgn="auto" latinLnBrk="0" hangingPunct="1">
        <a:lnSpc>
          <a:spcPct val="90000"/>
        </a:lnSpc>
        <a:spcBef>
          <a:spcPct val="20000"/>
        </a:spcBef>
        <a:spcAft>
          <a:spcPts val="0"/>
        </a:spcAft>
        <a:buClrTx/>
        <a:buSzPct val="90000"/>
        <a:buFont typeface="Wingdings" pitchFamily="2" charset="2"/>
        <a:buChar char=""/>
        <a:tabLst/>
        <a:defRPr sz="2039" kern="1200" spc="0" baseline="0">
          <a:gradFill>
            <a:gsLst>
              <a:gs pos="1250">
                <a:schemeClr val="bg2"/>
              </a:gs>
              <a:gs pos="100000">
                <a:schemeClr val="bg2"/>
              </a:gs>
            </a:gsLst>
            <a:lin ang="5400000" scaled="0"/>
          </a:gradFill>
          <a:latin typeface="+mn-lt"/>
          <a:ea typeface="+mn-ea"/>
          <a:cs typeface="+mn-cs"/>
        </a:defRPr>
      </a:lvl4pPr>
      <a:lvl5pPr marL="1280195"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1280195" algn="l"/>
        </a:tabLst>
        <a:defRPr sz="2039" kern="1200" spc="0" baseline="0">
          <a:gradFill>
            <a:gsLst>
              <a:gs pos="1250">
                <a:schemeClr val="bg2"/>
              </a:gs>
              <a:gs pos="100000">
                <a:schemeClr val="bg2"/>
              </a:gs>
            </a:gsLst>
            <a:lin ang="5400000" scaled="0"/>
          </a:gradFill>
          <a:latin typeface="+mn-lt"/>
          <a:ea typeface="+mn-ea"/>
          <a:cs typeface="+mn-cs"/>
        </a:defRPr>
      </a:lvl5pPr>
      <a:lvl6pPr marL="2563523"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6pPr>
      <a:lvl7pPr marL="3029617"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7pPr>
      <a:lvl8pPr marL="3495712"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8pPr>
      <a:lvl9pPr marL="3961808"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9pPr>
    </p:bodyStyle>
    <p:otherStyle>
      <a:defPPr>
        <a:defRPr lang="en-US"/>
      </a:defPPr>
      <a:lvl1pPr marL="0" algn="l" defTabSz="932190" rtl="0" eaLnBrk="1" latinLnBrk="0" hangingPunct="1">
        <a:defRPr sz="1835" kern="1200">
          <a:solidFill>
            <a:schemeClr val="tx1"/>
          </a:solidFill>
          <a:latin typeface="+mn-lt"/>
          <a:ea typeface="+mn-ea"/>
          <a:cs typeface="+mn-cs"/>
        </a:defRPr>
      </a:lvl1pPr>
      <a:lvl2pPr marL="466095" algn="l" defTabSz="932190" rtl="0" eaLnBrk="1" latinLnBrk="0" hangingPunct="1">
        <a:defRPr sz="1835" kern="1200">
          <a:solidFill>
            <a:schemeClr val="tx1"/>
          </a:solidFill>
          <a:latin typeface="+mn-lt"/>
          <a:ea typeface="+mn-ea"/>
          <a:cs typeface="+mn-cs"/>
        </a:defRPr>
      </a:lvl2pPr>
      <a:lvl3pPr marL="932190" algn="l" defTabSz="932190" rtl="0" eaLnBrk="1" latinLnBrk="0" hangingPunct="1">
        <a:defRPr sz="1835" kern="1200">
          <a:solidFill>
            <a:schemeClr val="tx1"/>
          </a:solidFill>
          <a:latin typeface="+mn-lt"/>
          <a:ea typeface="+mn-ea"/>
          <a:cs typeface="+mn-cs"/>
        </a:defRPr>
      </a:lvl3pPr>
      <a:lvl4pPr marL="1398285" algn="l" defTabSz="932190" rtl="0" eaLnBrk="1" latinLnBrk="0" hangingPunct="1">
        <a:defRPr sz="1835" kern="1200">
          <a:solidFill>
            <a:schemeClr val="tx1"/>
          </a:solidFill>
          <a:latin typeface="+mn-lt"/>
          <a:ea typeface="+mn-ea"/>
          <a:cs typeface="+mn-cs"/>
        </a:defRPr>
      </a:lvl4pPr>
      <a:lvl5pPr marL="1864380" algn="l" defTabSz="932190" rtl="0" eaLnBrk="1" latinLnBrk="0" hangingPunct="1">
        <a:defRPr sz="1835" kern="1200">
          <a:solidFill>
            <a:schemeClr val="tx1"/>
          </a:solidFill>
          <a:latin typeface="+mn-lt"/>
          <a:ea typeface="+mn-ea"/>
          <a:cs typeface="+mn-cs"/>
        </a:defRPr>
      </a:lvl5pPr>
      <a:lvl6pPr marL="2330476" algn="l" defTabSz="932190" rtl="0" eaLnBrk="1" latinLnBrk="0" hangingPunct="1">
        <a:defRPr sz="1835" kern="1200">
          <a:solidFill>
            <a:schemeClr val="tx1"/>
          </a:solidFill>
          <a:latin typeface="+mn-lt"/>
          <a:ea typeface="+mn-ea"/>
          <a:cs typeface="+mn-cs"/>
        </a:defRPr>
      </a:lvl6pPr>
      <a:lvl7pPr marL="2796569" algn="l" defTabSz="932190" rtl="0" eaLnBrk="1" latinLnBrk="0" hangingPunct="1">
        <a:defRPr sz="1835" kern="1200">
          <a:solidFill>
            <a:schemeClr val="tx1"/>
          </a:solidFill>
          <a:latin typeface="+mn-lt"/>
          <a:ea typeface="+mn-ea"/>
          <a:cs typeface="+mn-cs"/>
        </a:defRPr>
      </a:lvl7pPr>
      <a:lvl8pPr marL="3262664" algn="l" defTabSz="932190" rtl="0" eaLnBrk="1" latinLnBrk="0" hangingPunct="1">
        <a:defRPr sz="1835" kern="1200">
          <a:solidFill>
            <a:schemeClr val="tx1"/>
          </a:solidFill>
          <a:latin typeface="+mn-lt"/>
          <a:ea typeface="+mn-ea"/>
          <a:cs typeface="+mn-cs"/>
        </a:defRPr>
      </a:lvl8pPr>
      <a:lvl9pPr marL="3728759" algn="l" defTabSz="932190" rtl="0" eaLnBrk="1" latinLnBrk="0" hangingPunct="1">
        <a:defRPr sz="183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65373091"/>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 id="2147484457" r:id="rId18"/>
    <p:sldLayoutId id="2147484458" r:id="rId19"/>
    <p:sldLayoutId id="2147484459" r:id="rId20"/>
    <p:sldLayoutId id="2147484460" r:id="rId21"/>
    <p:sldLayoutId id="2147484461" r:id="rId22"/>
    <p:sldLayoutId id="2147484462" r:id="rId23"/>
    <p:sldLayoutId id="2147484463" r:id="rId24"/>
    <p:sldLayoutId id="2147484464" r:id="rId25"/>
    <p:sldLayoutId id="2147484465" r:id="rId26"/>
    <p:sldLayoutId id="2147484466" r:id="rId27"/>
    <p:sldLayoutId id="2147484467" r:id="rId28"/>
    <p:sldLayoutId id="2147484468" r:id="rId29"/>
    <p:sldLayoutId id="2147484469" r:id="rId30"/>
    <p:sldLayoutId id="2147484470" r:id="rId31"/>
    <p:sldLayoutId id="2147484471" r:id="rId32"/>
    <p:sldLayoutId id="2147484472" r:id="rId33"/>
    <p:sldLayoutId id="2147484473" r:id="rId34"/>
    <p:sldLayoutId id="2147484474" r:id="rId35"/>
    <p:sldLayoutId id="2147484475" r:id="rId36"/>
    <p:sldLayoutId id="2147484476" r:id="rId37"/>
    <p:sldLayoutId id="2147484477" r:id="rId38"/>
    <p:sldLayoutId id="2147484478" r:id="rId39"/>
    <p:sldLayoutId id="2147484479" r:id="rId40"/>
    <p:sldLayoutId id="2147484480" r:id="rId41"/>
    <p:sldLayoutId id="2147484481" r:id="rId42"/>
    <p:sldLayoutId id="2147484482" r:id="rId43"/>
    <p:sldLayoutId id="2147484483" r:id="rId44"/>
    <p:sldLayoutId id="2147484484" r:id="rId45"/>
    <p:sldLayoutId id="2147484485" r:id="rId46"/>
    <p:sldLayoutId id="2147484486"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26.emf"/><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Creating an MVC project</a:t>
            </a:r>
            <a:endParaRPr lang="en-US" dirty="0"/>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16"/>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250">
                      <a:schemeClr val="tx1"/>
                    </a:gs>
                    <a:gs pos="99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1250">
                      <a:schemeClr val="tx1"/>
                    </a:gs>
                    <a:gs pos="99000">
                      <a:schemeClr val="tx1"/>
                    </a:gs>
                  </a:gsLst>
                  <a:lin ang="5400000" scaled="0"/>
                </a:gradFill>
                <a:ea typeface="Segoe UI Black" panose="020B0A02040204020203" pitchFamily="34" charset="0"/>
                <a:cs typeface="Segoe UI Black" panose="020B0A02040204020203" pitchFamily="34" charset="0"/>
              </a:rPr>
              <a:t>Overview</a:t>
            </a:r>
            <a:br>
              <a:rPr lang="en-US" sz="1200" dirty="0">
                <a:gradFill>
                  <a:gsLst>
                    <a:gs pos="1250">
                      <a:schemeClr val="tx1"/>
                    </a:gs>
                    <a:gs pos="99000">
                      <a:schemeClr val="tx1"/>
                    </a:gs>
                  </a:gsLst>
                  <a:lin ang="5400000" scaled="0"/>
                </a:gradFill>
              </a:rPr>
            </a:br>
            <a:endParaRPr lang="en-US" sz="1400"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281359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Paging support</a:t>
            </a:r>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48842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077218"/>
          </a:xfrm>
        </p:spPr>
        <p:txBody>
          <a:bodyPr/>
          <a:lstStyle/>
          <a:p>
            <a:r>
              <a:rPr lang="en-US" sz="2000" dirty="0">
                <a:latin typeface="+mn-lt"/>
              </a:rPr>
              <a:t>Limit the number of items returned by using the </a:t>
            </a:r>
            <a:r>
              <a:rPr lang="en-US" sz="2000" b="1" dirty="0">
                <a:gradFill>
                  <a:gsLst>
                    <a:gs pos="92515">
                      <a:schemeClr val="tx2"/>
                    </a:gs>
                    <a:gs pos="75000">
                      <a:schemeClr val="tx2"/>
                    </a:gs>
                  </a:gsLst>
                  <a:lin ang="5400000" scaled="0"/>
                </a:gradFill>
                <a:latin typeface="Consolas" panose="020B0609020204030204" pitchFamily="49" charset="0"/>
                <a:cs typeface="Consolas" panose="020B0609020204030204" pitchFamily="49" charset="0"/>
              </a:rPr>
              <a:t>$top </a:t>
            </a:r>
            <a:r>
              <a:rPr lang="en-US" sz="2000" dirty="0">
                <a:latin typeface="+mn-lt"/>
              </a:rPr>
              <a:t>and </a:t>
            </a:r>
            <a:r>
              <a:rPr lang="en-US" sz="2000" b="1" dirty="0">
                <a:gradFill>
                  <a:gsLst>
                    <a:gs pos="92515">
                      <a:schemeClr val="tx2"/>
                    </a:gs>
                    <a:gs pos="75000">
                      <a:schemeClr val="tx2"/>
                    </a:gs>
                  </a:gsLst>
                  <a:lin ang="5400000" scaled="0"/>
                </a:gradFill>
                <a:latin typeface="Consolas" panose="020B0609020204030204" pitchFamily="49" charset="0"/>
                <a:cs typeface="Consolas" panose="020B0609020204030204" pitchFamily="49" charset="0"/>
              </a:rPr>
              <a:t>$skip</a:t>
            </a:r>
          </a:p>
          <a:p>
            <a:r>
              <a:rPr lang="en-US" sz="2000" dirty="0">
                <a:latin typeface="+mn-lt"/>
              </a:rPr>
              <a:t>Paging buttons call </a:t>
            </a:r>
            <a:r>
              <a:rPr lang="en-US" sz="2000" b="1" dirty="0" err="1">
                <a:gradFill>
                  <a:gsLst>
                    <a:gs pos="92515">
                      <a:schemeClr val="tx2"/>
                    </a:gs>
                    <a:gs pos="75000">
                      <a:schemeClr val="tx2"/>
                    </a:gs>
                  </a:gsLst>
                  <a:lin ang="5400000" scaled="0"/>
                </a:gradFill>
                <a:latin typeface="Consolas" panose="020B0609020204030204" pitchFamily="49" charset="0"/>
                <a:cs typeface="Consolas" panose="020B0609020204030204" pitchFamily="49" charset="0"/>
              </a:rPr>
              <a:t>GetMessages</a:t>
            </a:r>
            <a:r>
              <a:rPr lang="en-US" sz="2000" dirty="0">
                <a:latin typeface="+mn-lt"/>
              </a:rPr>
              <a:t> which skips over the specified number of entities </a:t>
            </a:r>
            <a:br>
              <a:rPr lang="en-US" sz="2000" dirty="0">
                <a:latin typeface="+mn-lt"/>
              </a:rPr>
            </a:br>
            <a:r>
              <a:rPr lang="en-US" sz="2000" dirty="0">
                <a:latin typeface="+mn-lt"/>
              </a:rPr>
              <a:t>to present the next page</a:t>
            </a:r>
          </a:p>
        </p:txBody>
      </p:sp>
      <p:sp>
        <p:nvSpPr>
          <p:cNvPr id="2" name="Title 1"/>
          <p:cNvSpPr>
            <a:spLocks noGrp="1"/>
          </p:cNvSpPr>
          <p:nvPr>
            <p:ph type="title"/>
          </p:nvPr>
        </p:nvSpPr>
        <p:spPr/>
        <p:txBody>
          <a:bodyPr/>
          <a:lstStyle/>
          <a:p>
            <a:r>
              <a:rPr lang="en-US"/>
              <a:t>Paging with the Microsoft Graph APIs</a:t>
            </a:r>
            <a:endParaRPr lang="en-US" dirty="0"/>
          </a:p>
        </p:txBody>
      </p:sp>
      <p:sp>
        <p:nvSpPr>
          <p:cNvPr id="5" name="Rectangle 4"/>
          <p:cNvSpPr/>
          <p:nvPr/>
        </p:nvSpPr>
        <p:spPr>
          <a:xfrm>
            <a:off x="747163" y="2518780"/>
            <a:ext cx="11578036" cy="382308"/>
          </a:xfrm>
          <a:prstGeom prst="rect">
            <a:avLst/>
          </a:prstGeom>
        </p:spPr>
        <p:txBody>
          <a:bodyPr wrap="square">
            <a:spAutoFit/>
          </a:bodyPr>
          <a:lstStyle/>
          <a:p>
            <a:pPr defTabSz="932559"/>
            <a:r>
              <a:rPr lang="en-US" sz="1836" dirty="0">
                <a:solidFill>
                  <a:srgbClr val="000000"/>
                </a:solidFill>
              </a:rPr>
              <a:t> </a:t>
            </a:r>
            <a:endParaRPr lang="en-US" sz="1836" dirty="0">
              <a:solidFill>
                <a:srgbClr val="000000"/>
              </a:solidFill>
              <a:highlight>
                <a:srgbClr val="FFFFFF"/>
              </a:highlight>
              <a:latin typeface="Consolas" panose="020B0609020204030204" pitchFamily="49" charset="0"/>
            </a:endParaRPr>
          </a:p>
        </p:txBody>
      </p:sp>
      <p:sp>
        <p:nvSpPr>
          <p:cNvPr id="6" name="Rectangle 5"/>
          <p:cNvSpPr/>
          <p:nvPr/>
        </p:nvSpPr>
        <p:spPr>
          <a:xfrm>
            <a:off x="259640" y="2884043"/>
            <a:ext cx="11049790" cy="2732736"/>
          </a:xfrm>
          <a:prstGeom prst="rect">
            <a:avLst/>
          </a:prstGeom>
        </p:spPr>
        <p:txBody>
          <a:bodyPr wrap="square">
            <a:spAutoFit/>
          </a:bodyPr>
          <a:lstStyle/>
          <a:p>
            <a:r>
              <a:rPr lang="en-US" sz="1428"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a:solidFill>
                  <a:srgbClr val="2B91AF"/>
                </a:solidFill>
                <a:highlight>
                  <a:srgbClr val="FFFFFF"/>
                </a:highlight>
                <a:latin typeface="Consolas" panose="020B0609020204030204" pitchFamily="49" charset="0"/>
              </a:rPr>
              <a:t>List</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&gt;&gt; </a:t>
            </a:r>
            <a:r>
              <a:rPr lang="en-US" sz="1430" dirty="0" err="1">
                <a:solidFill>
                  <a:srgbClr val="000000"/>
                </a:solidFill>
                <a:highlight>
                  <a:srgbClr val="FFFFFF"/>
                </a:highlight>
                <a:latin typeface="Consolas" panose="020B0609020204030204" pitchFamily="49" charset="0"/>
              </a:rPr>
              <a:t>GetMessages</a:t>
            </a:r>
            <a:r>
              <a:rPr lang="en-US" sz="1430" dirty="0">
                <a:solidFill>
                  <a:srgbClr val="000000"/>
                </a:solidFill>
                <a:highlight>
                  <a:srgbClr val="FFFFFF"/>
                </a:highlight>
                <a:latin typeface="Consolas" panose="020B0609020204030204" pitchFamily="49" charset="0"/>
              </a:rPr>
              <a:t>(</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requestMessages</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graphServiceClient.Me.Messages.Request</a:t>
            </a:r>
            <a:r>
              <a:rPr lang="en-US" sz="1430" dirty="0">
                <a:solidFill>
                  <a:srgbClr val="000000"/>
                </a:solidFill>
                <a:highlight>
                  <a:srgbClr val="FFFFFF"/>
                </a:highlight>
                <a:latin typeface="Consolas" panose="020B0609020204030204" pitchFamily="49" charset="0"/>
              </a:rPr>
              <a:t>().Top(</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).Skip(</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GetAsync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MessagesResults</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requestMessages.CurrentPage.Select</a:t>
            </a:r>
            <a:r>
              <a:rPr lang="en-US" sz="1430" dirty="0">
                <a:solidFill>
                  <a:srgbClr val="000000"/>
                </a:solidFill>
                <a:highlight>
                  <a:srgbClr val="FFFFFF"/>
                </a:highlight>
                <a:latin typeface="Consolas" panose="020B0609020204030204" pitchFamily="49" charset="0"/>
              </a:rPr>
              <a:t>(x =&gt;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MyMessage</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Id = </a:t>
            </a:r>
            <a:r>
              <a:rPr lang="en-US" sz="1430" dirty="0" err="1">
                <a:solidFill>
                  <a:srgbClr val="000000"/>
                </a:solidFill>
                <a:highlight>
                  <a:srgbClr val="FFFFFF"/>
                </a:highlight>
                <a:latin typeface="Consolas" panose="020B0609020204030204" pitchFamily="49" charset="0"/>
              </a:rPr>
              <a:t>x.Id</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Subject = </a:t>
            </a:r>
            <a:r>
              <a:rPr lang="en-US" sz="1430" dirty="0" err="1">
                <a:solidFill>
                  <a:srgbClr val="000000"/>
                </a:solidFill>
                <a:highlight>
                  <a:srgbClr val="FFFFFF"/>
                </a:highlight>
                <a:latin typeface="Consolas" panose="020B0609020204030204" pitchFamily="49" charset="0"/>
              </a:rPr>
              <a:t>x.Subject</a:t>
            </a:r>
            <a:r>
              <a:rPr lang="en-US" sz="143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28" dirty="0">
                <a:solidFill>
                  <a:srgbClr val="000000"/>
                </a:solidFill>
                <a:highlight>
                  <a:srgbClr val="FFFFFF"/>
                </a:highlight>
                <a:latin typeface="Consolas" panose="020B0609020204030204" pitchFamily="49" charset="0"/>
              </a:rPr>
              <a:t>… </a:t>
            </a:r>
            <a:endParaRPr lang="en-US" sz="1428" dirty="0">
              <a:solidFill>
                <a:srgbClr val="000000"/>
              </a:solidFill>
            </a:endParaRPr>
          </a:p>
        </p:txBody>
      </p:sp>
      <p:sp>
        <p:nvSpPr>
          <p:cNvPr id="11" name="Footer Placeholder 10"/>
          <p:cNvSpPr>
            <a:spLocks noGrp="1"/>
          </p:cNvSpPr>
          <p:nvPr>
            <p:ph type="ftr" sz="quarter" idx="11"/>
          </p:nvPr>
        </p:nvSpPr>
        <p:spPr/>
        <p:txBody>
          <a:bodyPr/>
          <a:lstStyle/>
          <a:p>
            <a:pPr>
              <a:defRPr/>
            </a:pPr>
            <a:r>
              <a:rPr lang="en-US" sz="1400" dirty="0">
                <a:gradFill>
                  <a:gsLst>
                    <a:gs pos="1250">
                      <a:schemeClr val="accent4">
                        <a:lumMod val="75000"/>
                      </a:schemeClr>
                    </a:gs>
                    <a:gs pos="99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Paging support</a:t>
            </a:r>
          </a:p>
          <a:p>
            <a:endParaRPr lang="en-US" dirty="0"/>
          </a:p>
        </p:txBody>
      </p:sp>
    </p:spTree>
    <p:extLst>
      <p:ext uri="{BB962C8B-B14F-4D97-AF65-F5344CB8AC3E}">
        <p14:creationId xmlns:p14="http://schemas.microsoft.com/office/powerpoint/2010/main" val="191819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Examining Paging support</a:t>
            </a:r>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6" name="Group 55"/>
          <p:cNvGrpSpPr/>
          <p:nvPr/>
        </p:nvGrpSpPr>
        <p:grpSpPr>
          <a:xfrm>
            <a:off x="8001000" y="3169195"/>
            <a:ext cx="3978275" cy="3345905"/>
            <a:chOff x="8443913" y="4611688"/>
            <a:chExt cx="2676525" cy="2251075"/>
          </a:xfrm>
        </p:grpSpPr>
        <p:sp>
          <p:nvSpPr>
            <p:cNvPr id="57" name="Freeform 56"/>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57"/>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Oval 59"/>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Oval 60"/>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Oval 61"/>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65"/>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Rectangle 72"/>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73"/>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Rectangle 75"/>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Oval 79"/>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81"/>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Rectangle 84"/>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Rectangle 88"/>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Rectangle 89"/>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Oval 92"/>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Oval 94"/>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96"/>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Oval 97"/>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98"/>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99"/>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Oval 100"/>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101"/>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Oval 103"/>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Oval 104"/>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105"/>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2"/>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3"/>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4"/>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5"/>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6"/>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7"/>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8"/>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129"/>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Rectangle 130"/>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Freeform 131"/>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Rectangle 132"/>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133"/>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134"/>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6" name="Freeform 135"/>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136"/>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137"/>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138"/>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139"/>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1" name="Freeform 140"/>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2" name="Freeform 141"/>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3" name="Freeform 142"/>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4" name="Freeform 143"/>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5" name="Oval 144"/>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6" name="Oval 145"/>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7" name="Freeform 146"/>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8" name="Oval 147"/>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9" name="Freeform 148"/>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0" name="Freeform 149"/>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1" name="Freeform 150"/>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2" name="Freeform 151"/>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3" name="Freeform 152"/>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4" name="Freeform 153"/>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5" name="Rectangle 154"/>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6" name="Rectangle 155"/>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7" name="Freeform 156"/>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8" name="Freeform 157"/>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9" name="Rectangle 158"/>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0" name="Freeform 159"/>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1" name="Freeform 160"/>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2" name="Rectangle 161"/>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3" name="Freeform 162"/>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4" name="Freeform 163"/>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5" name="Freeform 164"/>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6" name="Freeform 165"/>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7" name="Rectangle 166"/>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8" name="Rectangle 167"/>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9" name="Freeform 168"/>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0" name="Freeform 169"/>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1" name="Freeform 170"/>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2"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3"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4"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5"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6"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8"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9" name="Footer Placeholder 10"/>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250">
                      <a:schemeClr val="tx1"/>
                    </a:gs>
                    <a:gs pos="99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1250">
                      <a:schemeClr val="tx1"/>
                    </a:gs>
                    <a:gs pos="99000">
                      <a:schemeClr val="tx1"/>
                    </a:gs>
                  </a:gsLst>
                  <a:lin ang="5400000" scaled="0"/>
                </a:gradFill>
              </a:rPr>
              <a:t>Paging support</a:t>
            </a:r>
          </a:p>
          <a:p>
            <a:pPr algn="r"/>
            <a:endParaRPr lang="en-US" sz="1200"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19806792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Batching with REST</a:t>
            </a:r>
          </a:p>
        </p:txBody>
      </p:sp>
      <p:sp>
        <p:nvSpPr>
          <p:cNvPr id="4" name="Text Placeholder 3"/>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420313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462213"/>
          </a:xfrm>
        </p:spPr>
        <p:txBody>
          <a:bodyPr/>
          <a:lstStyle/>
          <a:p>
            <a:pPr>
              <a:spcBef>
                <a:spcPts val="2400"/>
              </a:spcBef>
            </a:pPr>
            <a:r>
              <a:rPr lang="en-US" dirty="0"/>
              <a:t>Each action is sent as a separate request</a:t>
            </a:r>
          </a:p>
          <a:p>
            <a:pPr>
              <a:spcBef>
                <a:spcPts val="2400"/>
              </a:spcBef>
            </a:pPr>
            <a:r>
              <a:rPr lang="en-US" dirty="0"/>
              <a:t>CSOM allows for multiple requests to be sent as one</a:t>
            </a:r>
          </a:p>
          <a:p>
            <a:pPr>
              <a:spcBef>
                <a:spcPts val="2400"/>
              </a:spcBef>
            </a:pPr>
            <a:r>
              <a:rPr lang="en-US" dirty="0"/>
              <a:t>Requests are expensive and may slow your app</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369961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044184"/>
          </a:xfrm>
        </p:spPr>
        <p:txBody>
          <a:bodyPr/>
          <a:lstStyle/>
          <a:p>
            <a:pPr>
              <a:spcBef>
                <a:spcPts val="2400"/>
              </a:spcBef>
            </a:pPr>
            <a:r>
              <a:rPr lang="en-US" sz="3600" dirty="0"/>
              <a:t>Microsoft Graph APIs shipped with support for REST APIs</a:t>
            </a:r>
          </a:p>
          <a:p>
            <a:pPr>
              <a:spcBef>
                <a:spcPts val="2400"/>
              </a:spcBef>
            </a:pPr>
            <a:r>
              <a:rPr lang="en-US" sz="3600" dirty="0"/>
              <a:t>Batching requests with REST support added to SharePoint Online late 2014</a:t>
            </a:r>
          </a:p>
          <a:p>
            <a:pPr>
              <a:spcBef>
                <a:spcPts val="2400"/>
              </a:spcBef>
            </a:pPr>
            <a:r>
              <a:rPr lang="en-US" sz="3600" dirty="0"/>
              <a:t>Send multiple write and read operations in one </a:t>
            </a:r>
            <a:br>
              <a:rPr lang="en-US" sz="3600" dirty="0"/>
            </a:br>
            <a:r>
              <a:rPr lang="en-US" sz="3600" dirty="0"/>
              <a:t>HTTP request</a:t>
            </a:r>
          </a:p>
          <a:p>
            <a:pPr>
              <a:spcBef>
                <a:spcPts val="2400"/>
              </a:spcBef>
            </a:pPr>
            <a:r>
              <a:rPr lang="en-US" sz="2800" i="1" dirty="0">
                <a:gradFill>
                  <a:gsLst>
                    <a:gs pos="1250">
                      <a:schemeClr val="tx1"/>
                    </a:gs>
                    <a:gs pos="99000">
                      <a:schemeClr val="tx1"/>
                    </a:gs>
                  </a:gsLst>
                  <a:lin ang="5400000" scaled="0"/>
                </a:gradFill>
              </a:rPr>
              <a:t>SharePoint 2013 on-premises—not supported</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33503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722207" y="1314449"/>
            <a:ext cx="7338500" cy="5155224"/>
          </a:xfrm>
          <a:prstGeom prst="rect">
            <a:avLst/>
          </a:prstGeom>
          <a:ln>
            <a:noFill/>
          </a:ln>
        </p:spPr>
      </p:pic>
      <p:sp>
        <p:nvSpPr>
          <p:cNvPr id="6" name="Title 5"/>
          <p:cNvSpPr>
            <a:spLocks noGrp="1"/>
          </p:cNvSpPr>
          <p:nvPr>
            <p:ph type="title"/>
          </p:nvPr>
        </p:nvSpPr>
        <p:spPr/>
        <p:txBody>
          <a:bodyPr/>
          <a:lstStyle/>
          <a:p>
            <a:r>
              <a:rPr lang="en-US" dirty="0"/>
              <a:t>Exploring the impact</a:t>
            </a:r>
          </a:p>
        </p:txBody>
      </p:sp>
      <p:sp>
        <p:nvSpPr>
          <p:cNvPr id="2" name="Rectangle 1"/>
          <p:cNvSpPr/>
          <p:nvPr/>
        </p:nvSpPr>
        <p:spPr bwMode="auto">
          <a:xfrm>
            <a:off x="2509836" y="2276474"/>
            <a:ext cx="7434263" cy="508001"/>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3" name="Rectangle 2"/>
          <p:cNvSpPr/>
          <p:nvPr/>
        </p:nvSpPr>
        <p:spPr bwMode="auto">
          <a:xfrm>
            <a:off x="2509837" y="5362574"/>
            <a:ext cx="5257800" cy="2286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4" name="Rectangle 3"/>
          <p:cNvSpPr/>
          <p:nvPr/>
        </p:nvSpPr>
        <p:spPr bwMode="auto">
          <a:xfrm>
            <a:off x="2509836" y="4235450"/>
            <a:ext cx="7434263" cy="11557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5" name="Rectangle 4"/>
          <p:cNvSpPr/>
          <p:nvPr/>
        </p:nvSpPr>
        <p:spPr bwMode="auto">
          <a:xfrm>
            <a:off x="2509837" y="5994397"/>
            <a:ext cx="5257800" cy="282577"/>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cxnSp>
        <p:nvCxnSpPr>
          <p:cNvPr id="10" name="Elbow Connector 9"/>
          <p:cNvCxnSpPr>
            <a:stCxn id="2" idx="1"/>
            <a:endCxn id="3" idx="1"/>
          </p:cNvCxnSpPr>
          <p:nvPr/>
        </p:nvCxnSpPr>
        <p:spPr>
          <a:xfrm rot="10800000" flipH="1" flipV="1">
            <a:off x="2509835" y="2530474"/>
            <a:ext cx="1" cy="2946399"/>
          </a:xfrm>
          <a:prstGeom prst="bentConnector3">
            <a:avLst>
              <a:gd name="adj1" fmla="val -22860000000"/>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5" idx="3"/>
          </p:cNvCxnSpPr>
          <p:nvPr/>
        </p:nvCxnSpPr>
        <p:spPr>
          <a:xfrm flipH="1">
            <a:off x="7767637" y="4813300"/>
            <a:ext cx="2176462" cy="1322386"/>
          </a:xfrm>
          <a:prstGeom prst="bentConnector3">
            <a:avLst>
              <a:gd name="adj1" fmla="val -10503"/>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18" name="Footer Placeholder 17"/>
          <p:cNvSpPr>
            <a:spLocks noGrp="1"/>
          </p:cNvSpPr>
          <p:nvPr>
            <p:ph type="ftr" sz="quarter" idx="10"/>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22928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rgbClr val="FFFFFF"/>
                    </a:gs>
                    <a:gs pos="57000">
                      <a:srgbClr val="FFFFFF"/>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24779">
                      <a:srgbClr val="000000"/>
                    </a:gs>
                    <a:gs pos="40000">
                      <a:srgbClr val="000000"/>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24779">
                      <a:srgbClr val="000000"/>
                    </a:gs>
                    <a:gs pos="40000">
                      <a:srgbClr val="000000"/>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24779">
                      <a:srgbClr val="000000"/>
                    </a:gs>
                    <a:gs pos="40000">
                      <a:srgbClr val="000000"/>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dirty="0">
                <a:gradFill>
                  <a:gsLst>
                    <a:gs pos="55752">
                      <a:srgbClr val="000000"/>
                    </a:gs>
                    <a:gs pos="32000">
                      <a:srgbClr val="000000"/>
                    </a:gs>
                  </a:gsLst>
                  <a:lin ang="5400000" scaled="0"/>
                </a:gradFill>
                <a:latin typeface="Segoe UI Semibold" charset="0"/>
                <a:ea typeface="Segoe UI Semibold" charset="0"/>
                <a:cs typeface="Segoe UI Semibold" charset="0"/>
              </a:rPr>
              <a:t>HTTP GET</a:t>
            </a:r>
          </a:p>
        </p:txBody>
      </p:sp>
      <p:sp>
        <p:nvSpPr>
          <p:cNvPr id="4" name="Footer Placeholder 3"/>
          <p:cNvSpPr>
            <a:spLocks noGrp="1"/>
          </p:cNvSpPr>
          <p:nvPr>
            <p:ph type="ftr" sz="quarter" idx="10"/>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60506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3" name="Footer Placeholder 2"/>
          <p:cNvSpPr>
            <a:spLocks noGrp="1"/>
          </p:cNvSpPr>
          <p:nvPr>
            <p:ph type="ftr" sz="quarter" idx="10"/>
          </p:nvPr>
        </p:nvSpPr>
        <p:spPr/>
        <p:txBody>
          <a:bodyPr/>
          <a:lstStyle/>
          <a:p>
            <a:pPr>
              <a:defRPr/>
            </a:pPr>
            <a:r>
              <a:rPr lang="en-US" sz="1400" dirty="0">
                <a:gradFill>
                  <a:gsLst>
                    <a:gs pos="1250">
                      <a:schemeClr val="accent3">
                        <a:lumMod val="75000"/>
                      </a:schemeClr>
                    </a:gs>
                    <a:gs pos="99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Batching with REST</a:t>
            </a:r>
          </a:p>
          <a:p>
            <a:endParaRPr lang="en-US" dirty="0"/>
          </a:p>
        </p:txBody>
      </p:sp>
    </p:spTree>
    <p:extLst>
      <p:ext uri="{BB962C8B-B14F-4D97-AF65-F5344CB8AC3E}">
        <p14:creationId xmlns:p14="http://schemas.microsoft.com/office/powerpoint/2010/main" val="386517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into Microsoft Graph APIs for mail</a:t>
            </a:r>
          </a:p>
        </p:txBody>
      </p:sp>
      <p:sp>
        <p:nvSpPr>
          <p:cNvPr id="2" name="Text Placeholder 1"/>
          <p:cNvSpPr>
            <a:spLocks noGrp="1"/>
          </p:cNvSpPr>
          <p:nvPr>
            <p:ph type="body" sz="quarter" idx="12"/>
          </p:nvPr>
        </p:nvSpPr>
        <p:spPr/>
        <p:txBody>
          <a:bodyPr/>
          <a:lstStyle/>
          <a:p>
            <a:endParaRPr lang="en-US" dirty="0"/>
          </a:p>
        </p:txBody>
      </p:sp>
      <p:grpSp>
        <p:nvGrpSpPr>
          <p:cNvPr id="12" name="Group 11"/>
          <p:cNvGrpSpPr/>
          <p:nvPr/>
        </p:nvGrpSpPr>
        <p:grpSpPr>
          <a:xfrm>
            <a:off x="4877391" y="2564522"/>
            <a:ext cx="6977123" cy="4257209"/>
            <a:chOff x="8092941" y="4424546"/>
            <a:chExt cx="3319523" cy="2025463"/>
          </a:xfrm>
        </p:grpSpPr>
        <p:grpSp>
          <p:nvGrpSpPr>
            <p:cNvPr id="13" name="Group 12"/>
            <p:cNvGrpSpPr/>
            <p:nvPr/>
          </p:nvGrpSpPr>
          <p:grpSpPr>
            <a:xfrm>
              <a:off x="8515202" y="4424546"/>
              <a:ext cx="2897262" cy="2025463"/>
              <a:chOff x="4243570" y="1476299"/>
              <a:chExt cx="3749792" cy="2621469"/>
            </a:xfrm>
          </p:grpSpPr>
          <p:grpSp>
            <p:nvGrpSpPr>
              <p:cNvPr id="15" name="Group 14"/>
              <p:cNvGrpSpPr/>
              <p:nvPr/>
            </p:nvGrpSpPr>
            <p:grpSpPr>
              <a:xfrm>
                <a:off x="6728351" y="3141663"/>
                <a:ext cx="896938" cy="695325"/>
                <a:chOff x="6638926" y="3141663"/>
                <a:chExt cx="896938" cy="695325"/>
              </a:xfrm>
            </p:grpSpPr>
            <p:sp>
              <p:nvSpPr>
                <p:cNvPr id="52"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9"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60"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61"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6" name="Group 15"/>
              <p:cNvGrpSpPr/>
              <p:nvPr/>
            </p:nvGrpSpPr>
            <p:grpSpPr>
              <a:xfrm rot="1103645">
                <a:off x="6767684" y="1476299"/>
                <a:ext cx="1225678" cy="1846263"/>
                <a:chOff x="6413501" y="1441450"/>
                <a:chExt cx="1225678" cy="1846263"/>
              </a:xfrm>
            </p:grpSpPr>
            <p:sp>
              <p:nvSpPr>
                <p:cNvPr id="28"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7" name="Group 16"/>
              <p:cNvGrpSpPr/>
              <p:nvPr/>
            </p:nvGrpSpPr>
            <p:grpSpPr>
              <a:xfrm>
                <a:off x="4243570" y="3315652"/>
                <a:ext cx="2525262" cy="593085"/>
                <a:chOff x="4243570" y="3315652"/>
                <a:chExt cx="2525262" cy="593085"/>
              </a:xfrm>
            </p:grpSpPr>
            <p:sp>
              <p:nvSpPr>
                <p:cNvPr id="25" name="Freeform 24"/>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6" name="Freeform 25"/>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7" name="Freeform 26"/>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8" name="Group 17"/>
              <p:cNvGrpSpPr/>
              <p:nvPr/>
            </p:nvGrpSpPr>
            <p:grpSpPr>
              <a:xfrm rot="2350315">
                <a:off x="5989331" y="2507581"/>
                <a:ext cx="598332" cy="829441"/>
                <a:chOff x="6006115" y="2691336"/>
                <a:chExt cx="598332" cy="829441"/>
              </a:xfrm>
            </p:grpSpPr>
            <p:sp>
              <p:nvSpPr>
                <p:cNvPr id="23" name="Freeform 22"/>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4" name="Rectangle 23"/>
                <p:cNvSpPr>
                  <a:spLocks noChangeArrowheads="1"/>
                </p:cNvSpPr>
                <p:nvPr/>
              </p:nvSpPr>
              <p:spPr bwMode="auto">
                <a:xfrm rot="1103645">
                  <a:off x="6340922" y="2691336"/>
                  <a:ext cx="263525" cy="7239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9" name="Group 18"/>
              <p:cNvGrpSpPr/>
              <p:nvPr/>
            </p:nvGrpSpPr>
            <p:grpSpPr>
              <a:xfrm rot="19811762">
                <a:off x="6350661" y="2802697"/>
                <a:ext cx="602318" cy="827644"/>
                <a:chOff x="6280309" y="2808848"/>
                <a:chExt cx="602318" cy="827644"/>
              </a:xfrm>
            </p:grpSpPr>
            <p:sp>
              <p:nvSpPr>
                <p:cNvPr id="21" name="Freeform 20"/>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2" name="Rectangle 21"/>
                <p:cNvSpPr>
                  <a:spLocks noChangeArrowheads="1"/>
                </p:cNvSpPr>
                <p:nvPr/>
              </p:nvSpPr>
              <p:spPr bwMode="auto">
                <a:xfrm rot="1103645">
                  <a:off x="6619102" y="2808848"/>
                  <a:ext cx="263525" cy="7239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20" name="Picture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4" name="Freeform 13"/>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Tree>
    <p:extLst>
      <p:ext uri="{BB962C8B-B14F-4D97-AF65-F5344CB8AC3E}">
        <p14:creationId xmlns:p14="http://schemas.microsoft.com/office/powerpoint/2010/main" val="426166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CRUD support</a:t>
            </a:r>
          </a:p>
        </p:txBody>
      </p:sp>
      <p:sp>
        <p:nvSpPr>
          <p:cNvPr id="6" name="Text Placeholder 5"/>
          <p:cNvSpPr>
            <a:spLocks noGrp="1"/>
          </p:cNvSpPr>
          <p:nvPr>
            <p:ph type="body" sz="quarter" idx="12"/>
          </p:nvPr>
        </p:nvSpPr>
        <p:spPr/>
        <p:txBody>
          <a:bodyPr/>
          <a:lstStyle/>
          <a:p>
            <a:r>
              <a:rPr lang="en-US" dirty="0"/>
              <a:t>4</a:t>
            </a:r>
          </a:p>
        </p:txBody>
      </p:sp>
      <p:grpSp>
        <p:nvGrpSpPr>
          <p:cNvPr id="8" name="Group 7"/>
          <p:cNvGrpSpPr/>
          <p:nvPr/>
        </p:nvGrpSpPr>
        <p:grpSpPr>
          <a:xfrm>
            <a:off x="6139161" y="2873984"/>
            <a:ext cx="5840114" cy="3641116"/>
            <a:chOff x="7183317" y="4538026"/>
            <a:chExt cx="4740605" cy="2321778"/>
          </a:xfrm>
        </p:grpSpPr>
        <p:sp>
          <p:nvSpPr>
            <p:cNvPr id="10"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1" name="Group 20"/>
            <p:cNvGrpSpPr/>
            <p:nvPr/>
          </p:nvGrpSpPr>
          <p:grpSpPr>
            <a:xfrm>
              <a:off x="7375748" y="4702951"/>
              <a:ext cx="384223" cy="545367"/>
              <a:chOff x="7405547" y="4764560"/>
              <a:chExt cx="302717" cy="429678"/>
            </a:xfrm>
          </p:grpSpPr>
          <p:sp>
            <p:nvSpPr>
              <p:cNvPr id="159"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0"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1"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2"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2"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0" name="Group 29"/>
            <p:cNvGrpSpPr/>
            <p:nvPr/>
          </p:nvGrpSpPr>
          <p:grpSpPr>
            <a:xfrm>
              <a:off x="9346657" y="4578187"/>
              <a:ext cx="385310" cy="539024"/>
              <a:chOff x="9374573" y="4664153"/>
              <a:chExt cx="312233" cy="436794"/>
            </a:xfrm>
          </p:grpSpPr>
          <p:sp>
            <p:nvSpPr>
              <p:cNvPr id="140"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1"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2"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3"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4"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5" name="Group 34"/>
            <p:cNvGrpSpPr/>
            <p:nvPr/>
          </p:nvGrpSpPr>
          <p:grpSpPr>
            <a:xfrm>
              <a:off x="7183317" y="5150771"/>
              <a:ext cx="763845" cy="1011010"/>
              <a:chOff x="7051597" y="5172550"/>
              <a:chExt cx="922338" cy="1220787"/>
            </a:xfrm>
          </p:grpSpPr>
          <p:sp>
            <p:nvSpPr>
              <p:cNvPr id="131"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3"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6"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9"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6" name="Group 35"/>
            <p:cNvGrpSpPr/>
            <p:nvPr/>
          </p:nvGrpSpPr>
          <p:grpSpPr>
            <a:xfrm>
              <a:off x="10916482" y="4730585"/>
              <a:ext cx="809127" cy="2103604"/>
              <a:chOff x="4725988" y="7138463"/>
              <a:chExt cx="893762" cy="2323642"/>
            </a:xfrm>
          </p:grpSpPr>
          <p:sp>
            <p:nvSpPr>
              <p:cNvPr id="104"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3" name="Group 112"/>
              <p:cNvGrpSpPr/>
              <p:nvPr/>
            </p:nvGrpSpPr>
            <p:grpSpPr>
              <a:xfrm>
                <a:off x="4895429" y="7138463"/>
                <a:ext cx="432081" cy="562325"/>
                <a:chOff x="4949548" y="7156100"/>
                <a:chExt cx="347110" cy="451741"/>
              </a:xfrm>
            </p:grpSpPr>
            <p:sp>
              <p:nvSpPr>
                <p:cNvPr id="114"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7"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8"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9" name="Group 38"/>
            <p:cNvGrpSpPr/>
            <p:nvPr/>
          </p:nvGrpSpPr>
          <p:grpSpPr>
            <a:xfrm>
              <a:off x="10094772" y="4578187"/>
              <a:ext cx="775032" cy="2280981"/>
              <a:chOff x="10094772" y="4617073"/>
              <a:chExt cx="761819" cy="2242095"/>
            </a:xfrm>
          </p:grpSpPr>
          <p:sp>
            <p:nvSpPr>
              <p:cNvPr id="77"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3"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40"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1"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2"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3"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4" name="Group 43"/>
            <p:cNvGrpSpPr/>
            <p:nvPr/>
          </p:nvGrpSpPr>
          <p:grpSpPr>
            <a:xfrm>
              <a:off x="8164080" y="4538026"/>
              <a:ext cx="736600" cy="2320703"/>
              <a:chOff x="8164080" y="4538026"/>
              <a:chExt cx="736600" cy="2320703"/>
            </a:xfrm>
          </p:grpSpPr>
          <p:grpSp>
            <p:nvGrpSpPr>
              <p:cNvPr id="45" name="Group 44"/>
              <p:cNvGrpSpPr/>
              <p:nvPr/>
            </p:nvGrpSpPr>
            <p:grpSpPr>
              <a:xfrm>
                <a:off x="8164080" y="4538026"/>
                <a:ext cx="736600" cy="2278663"/>
                <a:chOff x="6086476" y="7174900"/>
                <a:chExt cx="736600" cy="2278663"/>
              </a:xfrm>
            </p:grpSpPr>
            <p:sp>
              <p:nvSpPr>
                <p:cNvPr id="48"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9"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50"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62" name="Group 61"/>
                <p:cNvGrpSpPr/>
                <p:nvPr/>
              </p:nvGrpSpPr>
              <p:grpSpPr>
                <a:xfrm>
                  <a:off x="6275388" y="7174900"/>
                  <a:ext cx="353529" cy="441132"/>
                  <a:chOff x="6770468" y="7164742"/>
                  <a:chExt cx="289365" cy="361068"/>
                </a:xfrm>
              </p:grpSpPr>
              <p:sp>
                <p:nvSpPr>
                  <p:cNvPr id="63"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6"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7"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Tree>
    <p:extLst>
      <p:ext uri="{BB962C8B-B14F-4D97-AF65-F5344CB8AC3E}">
        <p14:creationId xmlns:p14="http://schemas.microsoft.com/office/powerpoint/2010/main" val="257428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specific entity</a:t>
            </a:r>
          </a:p>
        </p:txBody>
      </p:sp>
      <p:sp>
        <p:nvSpPr>
          <p:cNvPr id="3" name="Text Placeholder 2"/>
          <p:cNvSpPr>
            <a:spLocks noGrp="1"/>
          </p:cNvSpPr>
          <p:nvPr>
            <p:ph type="body" sz="quarter" idx="10"/>
          </p:nvPr>
        </p:nvSpPr>
        <p:spPr>
          <a:xfrm>
            <a:off x="274638" y="1212850"/>
            <a:ext cx="11887200" cy="683264"/>
          </a:xfrm>
        </p:spPr>
        <p:txBody>
          <a:bodyPr/>
          <a:lstStyle/>
          <a:p>
            <a:r>
              <a:rPr lang="en-US" sz="3600" dirty="0"/>
              <a:t>Message retrieved by calling </a:t>
            </a:r>
            <a:r>
              <a:rPr lang="en-US" sz="3600" b="1" dirty="0" err="1">
                <a:latin typeface="Consolas" panose="020B0609020204030204" pitchFamily="49" charset="0"/>
                <a:cs typeface="Consolas" panose="020B0609020204030204" pitchFamily="49" charset="0"/>
              </a:rPr>
              <a:t>GetMessage</a:t>
            </a:r>
            <a:endParaRPr lang="en-US" sz="3600" dirty="0"/>
          </a:p>
        </p:txBody>
      </p:sp>
      <p:sp>
        <p:nvSpPr>
          <p:cNvPr id="5" name="Rectangle 4"/>
          <p:cNvSpPr/>
          <p:nvPr/>
        </p:nvSpPr>
        <p:spPr>
          <a:xfrm>
            <a:off x="241277" y="2143555"/>
            <a:ext cx="11707002" cy="3199337"/>
          </a:xfrm>
          <a:prstGeom prst="rect">
            <a:avLst/>
          </a:prstGeom>
        </p:spPr>
        <p:txBody>
          <a:bodyPr wrap="square">
            <a:spAutoFit/>
          </a:bodyPr>
          <a:lstStyle/>
          <a:p>
            <a:r>
              <a:rPr lang="en-US" sz="1430" dirty="0">
                <a:solidFill>
                  <a:srgbClr val="0000FF"/>
                </a:solidFill>
                <a:highlight>
                  <a:srgbClr val="FFFFFF"/>
                </a:highlight>
                <a:latin typeface="Consolas" panose="020B0609020204030204" pitchFamily="49" charset="0"/>
              </a:rPr>
              <a:t> 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&gt; </a:t>
            </a:r>
            <a:r>
              <a:rPr lang="en-US" sz="1430" dirty="0" err="1">
                <a:solidFill>
                  <a:srgbClr val="000000"/>
                </a:solidFill>
                <a:highlight>
                  <a:srgbClr val="FFFFFF"/>
                </a:highlight>
                <a:latin typeface="Consolas" panose="020B0609020204030204" pitchFamily="49" charset="0"/>
              </a:rPr>
              <a:t>GetMessage</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id)</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requestMessage</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graphServiceClient.Me.Messages</a:t>
            </a:r>
            <a:r>
              <a:rPr lang="en-US" sz="1430" dirty="0">
                <a:solidFill>
                  <a:srgbClr val="000000"/>
                </a:solidFill>
                <a:highlight>
                  <a:srgbClr val="FFFFFF"/>
                </a:highlight>
                <a:latin typeface="Consolas" panose="020B0609020204030204" pitchFamily="49" charset="0"/>
              </a:rPr>
              <a:t>[id].Request().</a:t>
            </a:r>
            <a:r>
              <a:rPr lang="en-US" sz="1430" dirty="0" err="1">
                <a:solidFill>
                  <a:srgbClr val="000000"/>
                </a:solidFill>
                <a:highlight>
                  <a:srgbClr val="FFFFFF"/>
                </a:highlight>
                <a:latin typeface="Consolas" panose="020B0609020204030204" pitchFamily="49" charset="0"/>
              </a:rPr>
              <a:t>GetAsync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messageResult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MyMessage</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Id = </a:t>
            </a:r>
            <a:r>
              <a:rPr lang="en-US" sz="1430" dirty="0" err="1">
                <a:solidFill>
                  <a:srgbClr val="000000"/>
                </a:solidFill>
                <a:highlight>
                  <a:srgbClr val="FFFFFF"/>
                </a:highlight>
                <a:latin typeface="Consolas" panose="020B0609020204030204" pitchFamily="49" charset="0"/>
              </a:rPr>
              <a:t>requestMessage.Id</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Subject = </a:t>
            </a:r>
            <a:r>
              <a:rPr lang="en-US" sz="1430" dirty="0" err="1">
                <a:solidFill>
                  <a:srgbClr val="000000"/>
                </a:solidFill>
                <a:highlight>
                  <a:srgbClr val="FFFFFF"/>
                </a:highlight>
                <a:latin typeface="Consolas" panose="020B0609020204030204" pitchFamily="49" charset="0"/>
              </a:rPr>
              <a:t>requestMessage.Subject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Body = </a:t>
            </a:r>
            <a:r>
              <a:rPr lang="en-US" sz="1430" dirty="0" err="1">
                <a:solidFill>
                  <a:srgbClr val="000000"/>
                </a:solidFill>
                <a:highlight>
                  <a:srgbClr val="FFFFFF"/>
                </a:highlight>
                <a:latin typeface="Consolas" panose="020B0609020204030204" pitchFamily="49" charset="0"/>
              </a:rPr>
              <a:t>requestMessage.Body.Content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DateTimeReceived</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requestMessage.ReceivedDateTime</a:t>
            </a:r>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a:t>
            </a:r>
            <a:endParaRPr lang="en-US" sz="1600" dirty="0">
              <a:solidFill>
                <a:srgbClr val="000000"/>
              </a:solidFill>
            </a:endParaRPr>
          </a:p>
        </p:txBody>
      </p:sp>
      <p:sp>
        <p:nvSpPr>
          <p:cNvPr id="8" name="Footer Placeholder 7"/>
          <p:cNvSpPr>
            <a:spLocks noGrp="1"/>
          </p:cNvSpPr>
          <p:nvPr>
            <p:ph type="ftr" sz="quarter" idx="11"/>
          </p:nvPr>
        </p:nvSpPr>
        <p:spPr/>
        <p:txBody>
          <a:bodyPr/>
          <a:lstStyle/>
          <a:p>
            <a:pPr>
              <a:defRPr/>
            </a:pPr>
            <a:r>
              <a:rPr lang="en-US" sz="1400" dirty="0">
                <a:gradFill>
                  <a:gsLst>
                    <a:gs pos="1250">
                      <a:schemeClr val="accent5"/>
                    </a:gs>
                    <a:gs pos="99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CRUD support</a:t>
            </a:r>
          </a:p>
          <a:p>
            <a:endParaRPr lang="en-US" dirty="0"/>
          </a:p>
        </p:txBody>
      </p:sp>
    </p:spTree>
    <p:extLst>
      <p:ext uri="{BB962C8B-B14F-4D97-AF65-F5344CB8AC3E}">
        <p14:creationId xmlns:p14="http://schemas.microsoft.com/office/powerpoint/2010/main" val="212260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specific entity</a:t>
            </a:r>
          </a:p>
        </p:txBody>
      </p:sp>
      <p:sp>
        <p:nvSpPr>
          <p:cNvPr id="3" name="Text Placeholder 2"/>
          <p:cNvSpPr>
            <a:spLocks noGrp="1"/>
          </p:cNvSpPr>
          <p:nvPr>
            <p:ph type="body" sz="quarter" idx="10"/>
          </p:nvPr>
        </p:nvSpPr>
        <p:spPr>
          <a:xfrm>
            <a:off x="274638" y="1212850"/>
            <a:ext cx="11887200" cy="683264"/>
          </a:xfrm>
        </p:spPr>
        <p:txBody>
          <a:bodyPr/>
          <a:lstStyle/>
          <a:p>
            <a:r>
              <a:rPr lang="en-US" sz="3600" dirty="0"/>
              <a:t>Message deleted by calling </a:t>
            </a:r>
            <a:r>
              <a:rPr lang="en-US" sz="3600" b="1" dirty="0" err="1">
                <a:latin typeface="Consolas" panose="020B0609020204030204" pitchFamily="49" charset="0"/>
                <a:cs typeface="Consolas" panose="020B0609020204030204" pitchFamily="49" charset="0"/>
              </a:rPr>
              <a:t>DeleteMessage</a:t>
            </a:r>
            <a:endParaRPr lang="en-US" sz="3600" b="1" dirty="0">
              <a:latin typeface="Consolas" panose="020B0609020204030204" pitchFamily="49" charset="0"/>
              <a:cs typeface="Consolas" panose="020B0609020204030204" pitchFamily="49" charset="0"/>
            </a:endParaRPr>
          </a:p>
        </p:txBody>
      </p:sp>
      <p:sp>
        <p:nvSpPr>
          <p:cNvPr id="6" name="Rectangle 5"/>
          <p:cNvSpPr/>
          <p:nvPr/>
        </p:nvSpPr>
        <p:spPr>
          <a:xfrm>
            <a:off x="345968" y="2146499"/>
            <a:ext cx="11553404" cy="2953116"/>
          </a:xfrm>
          <a:prstGeom prst="rect">
            <a:avLst/>
          </a:prstGeom>
        </p:spPr>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DeleteMessage</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id)</a:t>
            </a:r>
          </a:p>
          <a:p>
            <a:r>
              <a:rPr lang="en-US" sz="1430" dirty="0">
                <a:solidFill>
                  <a:srgbClr val="000000"/>
                </a:solidFill>
                <a:highlight>
                  <a:srgbClr val="FFFFFF"/>
                </a:highlight>
                <a:latin typeface="Consolas" panose="020B0609020204030204" pitchFamily="49" charset="0"/>
              </a:rPr>
              <a:t>{</a:t>
            </a:r>
          </a:p>
          <a:p>
            <a:r>
              <a:rPr lang="en-US" sz="1430" dirty="0">
                <a:solidFill>
                  <a:srgbClr val="0000FF"/>
                </a:solidFill>
                <a:highlight>
                  <a:srgbClr val="FFFFFF"/>
                </a:highlight>
                <a:latin typeface="Consolas" panose="020B0609020204030204" pitchFamily="49" charset="0"/>
              </a:rPr>
              <a:t>   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graphServiceClient.Me.Messages</a:t>
            </a:r>
            <a:r>
              <a:rPr lang="en-US" sz="1430" dirty="0">
                <a:solidFill>
                  <a:srgbClr val="000000"/>
                </a:solidFill>
                <a:highlight>
                  <a:srgbClr val="FFFFFF"/>
                </a:highlight>
                <a:latin typeface="Consolas" panose="020B0609020204030204" pitchFamily="49" charset="0"/>
              </a:rPr>
              <a:t>[id].Request().</a:t>
            </a:r>
            <a:r>
              <a:rPr lang="en-US" sz="1430" dirty="0" err="1">
                <a:solidFill>
                  <a:srgbClr val="000000"/>
                </a:solidFill>
                <a:highlight>
                  <a:srgbClr val="FFFFFF"/>
                </a:highlight>
                <a:latin typeface="Consolas" panose="020B0609020204030204" pitchFamily="49" charset="0"/>
              </a:rPr>
              <a:t>DeleteAsync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a:t>
            </a:r>
            <a:endParaRPr lang="en-US" sz="1430" dirty="0">
              <a:solidFill>
                <a:srgbClr val="000000"/>
              </a:solidFill>
            </a:endParaRPr>
          </a:p>
        </p:txBody>
      </p:sp>
      <p:sp>
        <p:nvSpPr>
          <p:cNvPr id="8" name="Footer Placeholder 7"/>
          <p:cNvSpPr>
            <a:spLocks noGrp="1"/>
          </p:cNvSpPr>
          <p:nvPr>
            <p:ph type="ftr" sz="quarter" idx="11"/>
          </p:nvPr>
        </p:nvSpPr>
        <p:spPr/>
        <p:txBody>
          <a:bodyPr/>
          <a:lstStyle/>
          <a:p>
            <a:pPr>
              <a:defRPr/>
            </a:pPr>
            <a:r>
              <a:rPr lang="en-US" sz="1400" dirty="0">
                <a:gradFill>
                  <a:gsLst>
                    <a:gs pos="1250">
                      <a:schemeClr val="accent5"/>
                    </a:gs>
                    <a:gs pos="99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CRUD support</a:t>
            </a:r>
          </a:p>
          <a:p>
            <a:endParaRPr lang="en-US" dirty="0"/>
          </a:p>
        </p:txBody>
      </p:sp>
    </p:spTree>
    <p:extLst>
      <p:ext uri="{BB962C8B-B14F-4D97-AF65-F5344CB8AC3E}">
        <p14:creationId xmlns:p14="http://schemas.microsoft.com/office/powerpoint/2010/main" val="14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email</a:t>
            </a:r>
          </a:p>
        </p:txBody>
      </p:sp>
      <p:sp>
        <p:nvSpPr>
          <p:cNvPr id="3" name="Text Placeholder 2"/>
          <p:cNvSpPr>
            <a:spLocks noGrp="1"/>
          </p:cNvSpPr>
          <p:nvPr>
            <p:ph type="body" sz="quarter" idx="10"/>
          </p:nvPr>
        </p:nvSpPr>
        <p:spPr>
          <a:xfrm>
            <a:off x="274638" y="1212850"/>
            <a:ext cx="11887200" cy="1077218"/>
          </a:xfrm>
        </p:spPr>
        <p:txBody>
          <a:bodyPr/>
          <a:lstStyle/>
          <a:p>
            <a:r>
              <a:rPr lang="en-US" dirty="0"/>
              <a:t>Call </a:t>
            </a:r>
            <a:r>
              <a:rPr lang="en-US" sz="3600" b="1" dirty="0" err="1">
                <a:latin typeface="Consolas" panose="020B0609020204030204" pitchFamily="49" charset="0"/>
                <a:cs typeface="Consolas" panose="020B0609020204030204" pitchFamily="49" charset="0"/>
              </a:rPr>
              <a:t>SendMessage</a:t>
            </a:r>
            <a:endParaRPr lang="en-US" sz="3600" b="1" dirty="0">
              <a:latin typeface="Consolas" panose="020B0609020204030204" pitchFamily="49" charset="0"/>
              <a:cs typeface="Consolas" panose="020B0609020204030204" pitchFamily="49" charset="0"/>
            </a:endParaRPr>
          </a:p>
          <a:p>
            <a:pPr lvl="1"/>
            <a:endParaRPr lang="en-US" dirty="0"/>
          </a:p>
        </p:txBody>
      </p:sp>
      <p:sp>
        <p:nvSpPr>
          <p:cNvPr id="5" name="Rectangle 4"/>
          <p:cNvSpPr/>
          <p:nvPr/>
        </p:nvSpPr>
        <p:spPr>
          <a:xfrm>
            <a:off x="349348" y="2145451"/>
            <a:ext cx="11519187" cy="4053097"/>
          </a:xfrm>
          <a:prstGeom prst="rect">
            <a:avLst/>
          </a:prstGeom>
        </p:spPr>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SendMessage</a:t>
            </a:r>
            <a:r>
              <a:rPr lang="en-US" sz="1430" dirty="0">
                <a:solidFill>
                  <a:srgbClr val="000000"/>
                </a:solidFill>
                <a:highlight>
                  <a:srgbClr val="FFFFFF"/>
                </a:highlight>
                <a:latin typeface="Consolas" panose="020B0609020204030204" pitchFamily="49" charset="0"/>
              </a:rPr>
              <a:t>(</a:t>
            </a:r>
            <a:r>
              <a:rPr lang="en-US" sz="1430" dirty="0" err="1">
                <a:solidFill>
                  <a:srgbClr val="2B91AF"/>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myMessage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a:t>
            </a:r>
          </a:p>
          <a:p>
            <a:r>
              <a:rPr lang="en-US" sz="1430" dirty="0">
                <a:solidFill>
                  <a:srgbClr val="0000FF"/>
                </a:solidFill>
                <a:highlight>
                  <a:srgbClr val="FFFFFF"/>
                </a:highlight>
                <a:latin typeface="Consolas" panose="020B0609020204030204" pitchFamily="49" charset="0"/>
              </a:rPr>
              <a:t>   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to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Recipient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EmailAddress</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EmailAddress</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Name = </a:t>
            </a:r>
            <a:r>
              <a:rPr lang="en-US" sz="1430" dirty="0" err="1">
                <a:solidFill>
                  <a:srgbClr val="000000"/>
                </a:solidFill>
                <a:highlight>
                  <a:srgbClr val="FFFFFF"/>
                </a:highlight>
                <a:latin typeface="Consolas" panose="020B0609020204030204" pitchFamily="49" charset="0"/>
              </a:rPr>
              <a:t>myMessage.ToName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Address = </a:t>
            </a:r>
            <a:r>
              <a:rPr lang="en-US" sz="1430" dirty="0" err="1">
                <a:solidFill>
                  <a:srgbClr val="000000"/>
                </a:solidFill>
                <a:highlight>
                  <a:srgbClr val="FFFFFF"/>
                </a:highlight>
                <a:latin typeface="Consolas" panose="020B0609020204030204" pitchFamily="49" charset="0"/>
              </a:rPr>
              <a:t>myMessage.ToEmailAddress</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Message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Message</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Subject = </a:t>
            </a:r>
            <a:r>
              <a:rPr lang="en-US" sz="1430" dirty="0" err="1">
                <a:solidFill>
                  <a:srgbClr val="000000"/>
                </a:solidFill>
                <a:highlight>
                  <a:srgbClr val="FFFFFF"/>
                </a:highlight>
                <a:latin typeface="Consolas" panose="020B0609020204030204" pitchFamily="49" charset="0"/>
              </a:rPr>
              <a:t>myMessage.Subject</a:t>
            </a:r>
            <a:r>
              <a:rPr lang="en-US" sz="1430" dirty="0">
                <a:solidFill>
                  <a:srgbClr val="000000"/>
                </a:solidFill>
                <a:highlight>
                  <a:srgbClr val="FFFFFF"/>
                </a:highlight>
                <a:latin typeface="Consolas" panose="020B0609020204030204" pitchFamily="49" charset="0"/>
              </a:rPr>
              <a:t>,</a:t>
            </a:r>
          </a:p>
          <a:p>
            <a:pPr defTabSz="932559"/>
            <a:r>
              <a:rPr lang="en-US" sz="1428" dirty="0">
                <a:solidFill>
                  <a:srgbClr val="000000"/>
                </a:solidFill>
                <a:highlight>
                  <a:srgbClr val="FFFFFF"/>
                </a:highlight>
                <a:latin typeface="Consolas" panose="020B0609020204030204" pitchFamily="49" charset="0"/>
              </a:rPr>
              <a:t>         …</a:t>
            </a:r>
            <a:endParaRPr lang="en-US" sz="1428" dirty="0">
              <a:solidFill>
                <a:srgbClr val="000000"/>
              </a:solidFill>
            </a:endParaRPr>
          </a:p>
        </p:txBody>
      </p:sp>
      <p:sp>
        <p:nvSpPr>
          <p:cNvPr id="8" name="Footer Placeholder 7"/>
          <p:cNvSpPr>
            <a:spLocks noGrp="1"/>
          </p:cNvSpPr>
          <p:nvPr>
            <p:ph type="ftr" sz="quarter" idx="11"/>
          </p:nvPr>
        </p:nvSpPr>
        <p:spPr/>
        <p:txBody>
          <a:bodyPr/>
          <a:lstStyle/>
          <a:p>
            <a:pPr>
              <a:defRPr/>
            </a:pPr>
            <a:r>
              <a:rPr lang="en-US" sz="1400" dirty="0">
                <a:gradFill>
                  <a:gsLst>
                    <a:gs pos="1250">
                      <a:schemeClr val="accent5"/>
                    </a:gs>
                    <a:gs pos="99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CRUD support</a:t>
            </a:r>
          </a:p>
          <a:p>
            <a:endParaRPr lang="en-US" dirty="0"/>
          </a:p>
        </p:txBody>
      </p:sp>
    </p:spTree>
    <p:extLst>
      <p:ext uri="{BB962C8B-B14F-4D97-AF65-F5344CB8AC3E}">
        <p14:creationId xmlns:p14="http://schemas.microsoft.com/office/powerpoint/2010/main" val="355753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Exchange operations </a:t>
            </a:r>
            <a:br>
              <a:rPr lang="en-US" dirty="0"/>
            </a:br>
            <a:r>
              <a:rPr lang="en-US" dirty="0"/>
              <a:t>with REST</a:t>
            </a:r>
          </a:p>
        </p:txBody>
      </p:sp>
      <p:sp>
        <p:nvSpPr>
          <p:cNvPr id="3" name="Text Placeholder 2"/>
          <p:cNvSpPr>
            <a:spLocks noGrp="1"/>
          </p:cNvSpPr>
          <p:nvPr>
            <p:ph type="body" sz="quarter" idx="12"/>
          </p:nvPr>
        </p:nvSpPr>
        <p:spPr/>
        <p:txBody>
          <a:bodyPr/>
          <a:lstStyle/>
          <a:p>
            <a:r>
              <a:rPr lang="en-US" dirty="0"/>
              <a:t>5</a:t>
            </a:r>
          </a:p>
        </p:txBody>
      </p:sp>
      <p:grpSp>
        <p:nvGrpSpPr>
          <p:cNvPr id="6" name="Group 5"/>
          <p:cNvGrpSpPr/>
          <p:nvPr/>
        </p:nvGrpSpPr>
        <p:grpSpPr>
          <a:xfrm>
            <a:off x="7687928" y="1903123"/>
            <a:ext cx="4282720" cy="4794250"/>
            <a:chOff x="6050318" y="1944688"/>
            <a:chExt cx="4282720" cy="4794250"/>
          </a:xfrm>
        </p:grpSpPr>
        <p:grpSp>
          <p:nvGrpSpPr>
            <p:cNvPr id="7" name="Group 6"/>
            <p:cNvGrpSpPr/>
            <p:nvPr/>
          </p:nvGrpSpPr>
          <p:grpSpPr>
            <a:xfrm>
              <a:off x="6050318" y="1944688"/>
              <a:ext cx="4282720" cy="4794250"/>
              <a:chOff x="6050318" y="1944688"/>
              <a:chExt cx="4282720" cy="4794250"/>
            </a:xfrm>
          </p:grpSpPr>
          <p:sp>
            <p:nvSpPr>
              <p:cNvPr id="16"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63"/>
              <p:cNvSpPr>
                <a:spLocks/>
              </p:cNvSpPr>
              <p:nvPr/>
            </p:nvSpPr>
            <p:spPr bwMode="auto">
              <a:xfrm>
                <a:off x="8567737" y="4078288"/>
                <a:ext cx="398463"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64"/>
              <p:cNvSpPr>
                <a:spLocks/>
              </p:cNvSpPr>
              <p:nvPr/>
            </p:nvSpPr>
            <p:spPr bwMode="auto">
              <a:xfrm>
                <a:off x="9934575" y="4078288"/>
                <a:ext cx="398463" cy="204788"/>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57" name="Group 56"/>
              <p:cNvGrpSpPr/>
              <p:nvPr/>
            </p:nvGrpSpPr>
            <p:grpSpPr>
              <a:xfrm>
                <a:off x="6050318" y="3471036"/>
                <a:ext cx="2453920" cy="3226627"/>
                <a:chOff x="7570788" y="2762251"/>
                <a:chExt cx="2868612" cy="3771900"/>
              </a:xfrm>
            </p:grpSpPr>
            <p:sp>
              <p:nvSpPr>
                <p:cNvPr id="58" name="Rectangle 57"/>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58"/>
                <p:cNvSpPr>
                  <a:spLocks/>
                </p:cNvSpPr>
                <p:nvPr/>
              </p:nvSpPr>
              <p:spPr bwMode="auto">
                <a:xfrm>
                  <a:off x="8408988" y="5133976"/>
                  <a:ext cx="1903413" cy="1322388"/>
                </a:xfrm>
                <a:custGeom>
                  <a:avLst/>
                  <a:gdLst>
                    <a:gd name="T0" fmla="*/ 412 w 436"/>
                    <a:gd name="T1" fmla="*/ 0 h 303"/>
                    <a:gd name="T2" fmla="*/ 24 w 436"/>
                    <a:gd name="T3" fmla="*/ 0 h 303"/>
                    <a:gd name="T4" fmla="*/ 0 w 436"/>
                    <a:gd name="T5" fmla="*/ 24 h 303"/>
                    <a:gd name="T6" fmla="*/ 0 w 436"/>
                    <a:gd name="T7" fmla="*/ 108 h 303"/>
                    <a:gd name="T8" fmla="*/ 0 w 436"/>
                    <a:gd name="T9" fmla="*/ 279 h 303"/>
                    <a:gd name="T10" fmla="*/ 24 w 436"/>
                    <a:gd name="T11" fmla="*/ 303 h 303"/>
                    <a:gd name="T12" fmla="*/ 412 w 436"/>
                    <a:gd name="T13" fmla="*/ 303 h 303"/>
                    <a:gd name="T14" fmla="*/ 436 w 436"/>
                    <a:gd name="T15" fmla="*/ 279 h 303"/>
                    <a:gd name="T16" fmla="*/ 436 w 436"/>
                    <a:gd name="T17" fmla="*/ 108 h 303"/>
                    <a:gd name="T18" fmla="*/ 436 w 436"/>
                    <a:gd name="T19" fmla="*/ 24 h 303"/>
                    <a:gd name="T20" fmla="*/ 412 w 436"/>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303">
                      <a:moveTo>
                        <a:pt x="412" y="0"/>
                      </a:moveTo>
                      <a:cubicBezTo>
                        <a:pt x="24" y="0"/>
                        <a:pt x="24" y="0"/>
                        <a:pt x="24" y="0"/>
                      </a:cubicBezTo>
                      <a:cubicBezTo>
                        <a:pt x="10" y="0"/>
                        <a:pt x="0" y="11"/>
                        <a:pt x="0" y="24"/>
                      </a:cubicBezTo>
                      <a:cubicBezTo>
                        <a:pt x="0" y="108"/>
                        <a:pt x="0" y="108"/>
                        <a:pt x="0" y="108"/>
                      </a:cubicBezTo>
                      <a:cubicBezTo>
                        <a:pt x="0" y="279"/>
                        <a:pt x="0" y="279"/>
                        <a:pt x="0" y="279"/>
                      </a:cubicBezTo>
                      <a:cubicBezTo>
                        <a:pt x="0" y="292"/>
                        <a:pt x="10" y="303"/>
                        <a:pt x="24" y="303"/>
                      </a:cubicBezTo>
                      <a:cubicBezTo>
                        <a:pt x="412" y="303"/>
                        <a:pt x="412" y="303"/>
                        <a:pt x="412" y="303"/>
                      </a:cubicBezTo>
                      <a:cubicBezTo>
                        <a:pt x="425" y="303"/>
                        <a:pt x="436" y="292"/>
                        <a:pt x="436" y="279"/>
                      </a:cubicBezTo>
                      <a:cubicBezTo>
                        <a:pt x="436" y="108"/>
                        <a:pt x="436" y="108"/>
                        <a:pt x="436" y="108"/>
                      </a:cubicBezTo>
                      <a:cubicBezTo>
                        <a:pt x="436" y="24"/>
                        <a:pt x="436" y="24"/>
                        <a:pt x="436" y="24"/>
                      </a:cubicBezTo>
                      <a:cubicBezTo>
                        <a:pt x="436" y="11"/>
                        <a:pt x="425" y="0"/>
                        <a:pt x="41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9"/>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60"/>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61"/>
                <p:cNvSpPr>
                  <a:spLocks/>
                </p:cNvSpPr>
                <p:nvPr/>
              </p:nvSpPr>
              <p:spPr bwMode="auto">
                <a:xfrm>
                  <a:off x="8408988" y="5605463"/>
                  <a:ext cx="1903413" cy="850900"/>
                </a:xfrm>
                <a:custGeom>
                  <a:avLst/>
                  <a:gdLst>
                    <a:gd name="T0" fmla="*/ 412 w 436"/>
                    <a:gd name="T1" fmla="*/ 24 h 195"/>
                    <a:gd name="T2" fmla="*/ 24 w 436"/>
                    <a:gd name="T3" fmla="*/ 24 h 195"/>
                    <a:gd name="T4" fmla="*/ 0 w 436"/>
                    <a:gd name="T5" fmla="*/ 0 h 195"/>
                    <a:gd name="T6" fmla="*/ 0 w 436"/>
                    <a:gd name="T7" fmla="*/ 171 h 195"/>
                    <a:gd name="T8" fmla="*/ 24 w 436"/>
                    <a:gd name="T9" fmla="*/ 195 h 195"/>
                    <a:gd name="T10" fmla="*/ 412 w 436"/>
                    <a:gd name="T11" fmla="*/ 195 h 195"/>
                    <a:gd name="T12" fmla="*/ 436 w 436"/>
                    <a:gd name="T13" fmla="*/ 171 h 195"/>
                    <a:gd name="T14" fmla="*/ 436 w 436"/>
                    <a:gd name="T15" fmla="*/ 0 h 195"/>
                    <a:gd name="T16" fmla="*/ 412 w 436"/>
                    <a:gd name="T17" fmla="*/ 2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95">
                      <a:moveTo>
                        <a:pt x="412" y="24"/>
                      </a:moveTo>
                      <a:cubicBezTo>
                        <a:pt x="24" y="24"/>
                        <a:pt x="24" y="24"/>
                        <a:pt x="24" y="24"/>
                      </a:cubicBezTo>
                      <a:cubicBezTo>
                        <a:pt x="10" y="24"/>
                        <a:pt x="0" y="13"/>
                        <a:pt x="0" y="0"/>
                      </a:cubicBezTo>
                      <a:cubicBezTo>
                        <a:pt x="0" y="171"/>
                        <a:pt x="0" y="171"/>
                        <a:pt x="0" y="171"/>
                      </a:cubicBezTo>
                      <a:cubicBezTo>
                        <a:pt x="0" y="184"/>
                        <a:pt x="10" y="195"/>
                        <a:pt x="24" y="195"/>
                      </a:cubicBezTo>
                      <a:cubicBezTo>
                        <a:pt x="412" y="195"/>
                        <a:pt x="412" y="195"/>
                        <a:pt x="412" y="195"/>
                      </a:cubicBezTo>
                      <a:cubicBezTo>
                        <a:pt x="425" y="195"/>
                        <a:pt x="436" y="184"/>
                        <a:pt x="436" y="171"/>
                      </a:cubicBezTo>
                      <a:cubicBezTo>
                        <a:pt x="436" y="0"/>
                        <a:pt x="436" y="0"/>
                        <a:pt x="436" y="0"/>
                      </a:cubicBezTo>
                      <a:cubicBezTo>
                        <a:pt x="436" y="13"/>
                        <a:pt x="425" y="24"/>
                        <a:pt x="412" y="2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62"/>
                <p:cNvSpPr>
                  <a:spLocks/>
                </p:cNvSpPr>
                <p:nvPr/>
              </p:nvSpPr>
              <p:spPr bwMode="auto">
                <a:xfrm>
                  <a:off x="8408988" y="5133976"/>
                  <a:ext cx="1903413" cy="576263"/>
                </a:xfrm>
                <a:custGeom>
                  <a:avLst/>
                  <a:gdLst>
                    <a:gd name="T0" fmla="*/ 412 w 436"/>
                    <a:gd name="T1" fmla="*/ 0 h 132"/>
                    <a:gd name="T2" fmla="*/ 24 w 436"/>
                    <a:gd name="T3" fmla="*/ 0 h 132"/>
                    <a:gd name="T4" fmla="*/ 0 w 436"/>
                    <a:gd name="T5" fmla="*/ 24 h 132"/>
                    <a:gd name="T6" fmla="*/ 0 w 436"/>
                    <a:gd name="T7" fmla="*/ 108 h 132"/>
                    <a:gd name="T8" fmla="*/ 24 w 436"/>
                    <a:gd name="T9" fmla="*/ 132 h 132"/>
                    <a:gd name="T10" fmla="*/ 412 w 436"/>
                    <a:gd name="T11" fmla="*/ 132 h 132"/>
                    <a:gd name="T12" fmla="*/ 436 w 436"/>
                    <a:gd name="T13" fmla="*/ 108 h 132"/>
                    <a:gd name="T14" fmla="*/ 436 w 436"/>
                    <a:gd name="T15" fmla="*/ 24 h 132"/>
                    <a:gd name="T16" fmla="*/ 412 w 436"/>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132">
                      <a:moveTo>
                        <a:pt x="412" y="0"/>
                      </a:moveTo>
                      <a:cubicBezTo>
                        <a:pt x="24" y="0"/>
                        <a:pt x="24" y="0"/>
                        <a:pt x="24" y="0"/>
                      </a:cubicBezTo>
                      <a:cubicBezTo>
                        <a:pt x="10" y="0"/>
                        <a:pt x="0" y="11"/>
                        <a:pt x="0" y="24"/>
                      </a:cubicBezTo>
                      <a:cubicBezTo>
                        <a:pt x="0" y="108"/>
                        <a:pt x="0" y="108"/>
                        <a:pt x="0" y="108"/>
                      </a:cubicBezTo>
                      <a:cubicBezTo>
                        <a:pt x="0" y="121"/>
                        <a:pt x="10" y="132"/>
                        <a:pt x="24" y="132"/>
                      </a:cubicBezTo>
                      <a:cubicBezTo>
                        <a:pt x="412" y="132"/>
                        <a:pt x="412" y="132"/>
                        <a:pt x="412" y="132"/>
                      </a:cubicBezTo>
                      <a:cubicBezTo>
                        <a:pt x="425" y="132"/>
                        <a:pt x="436" y="121"/>
                        <a:pt x="436" y="108"/>
                      </a:cubicBezTo>
                      <a:cubicBezTo>
                        <a:pt x="436" y="24"/>
                        <a:pt x="436" y="24"/>
                        <a:pt x="436" y="24"/>
                      </a:cubicBezTo>
                      <a:cubicBezTo>
                        <a:pt x="436" y="11"/>
                        <a:pt x="425" y="0"/>
                        <a:pt x="412"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Rectangle 63"/>
                <p:cNvSpPr>
                  <a:spLocks noChangeArrowheads="1"/>
                </p:cNvSpPr>
                <p:nvPr/>
              </p:nvSpPr>
              <p:spPr bwMode="auto">
                <a:xfrm>
                  <a:off x="8701088" y="5710238"/>
                  <a:ext cx="1296988" cy="746125"/>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64"/>
                <p:cNvSpPr>
                  <a:spLocks/>
                </p:cNvSpPr>
                <p:nvPr/>
              </p:nvSpPr>
              <p:spPr bwMode="auto">
                <a:xfrm>
                  <a:off x="8281988"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65"/>
                <p:cNvSpPr>
                  <a:spLocks/>
                </p:cNvSpPr>
                <p:nvPr/>
              </p:nvSpPr>
              <p:spPr bwMode="auto">
                <a:xfrm>
                  <a:off x="10312400" y="6176963"/>
                  <a:ext cx="127000" cy="357188"/>
                </a:xfrm>
                <a:custGeom>
                  <a:avLst/>
                  <a:gdLst>
                    <a:gd name="T0" fmla="*/ 14 w 29"/>
                    <a:gd name="T1" fmla="*/ 0 h 82"/>
                    <a:gd name="T2" fmla="*/ 0 w 29"/>
                    <a:gd name="T3" fmla="*/ 15 h 82"/>
                    <a:gd name="T4" fmla="*/ 0 w 29"/>
                    <a:gd name="T5" fmla="*/ 68 h 82"/>
                    <a:gd name="T6" fmla="*/ 14 w 29"/>
                    <a:gd name="T7" fmla="*/ 82 h 82"/>
                    <a:gd name="T8" fmla="*/ 29 w 29"/>
                    <a:gd name="T9" fmla="*/ 68 h 82"/>
                    <a:gd name="T10" fmla="*/ 29 w 29"/>
                    <a:gd name="T11" fmla="*/ 15 h 82"/>
                    <a:gd name="T12" fmla="*/ 14 w 29"/>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29" h="82">
                      <a:moveTo>
                        <a:pt x="14" y="0"/>
                      </a:moveTo>
                      <a:cubicBezTo>
                        <a:pt x="6" y="0"/>
                        <a:pt x="0" y="7"/>
                        <a:pt x="0" y="15"/>
                      </a:cubicBezTo>
                      <a:cubicBezTo>
                        <a:pt x="0" y="68"/>
                        <a:pt x="0" y="68"/>
                        <a:pt x="0" y="68"/>
                      </a:cubicBezTo>
                      <a:cubicBezTo>
                        <a:pt x="0" y="76"/>
                        <a:pt x="6" y="82"/>
                        <a:pt x="14" y="82"/>
                      </a:cubicBezTo>
                      <a:cubicBezTo>
                        <a:pt x="22" y="82"/>
                        <a:pt x="29" y="76"/>
                        <a:pt x="29" y="68"/>
                      </a:cubicBezTo>
                      <a:cubicBezTo>
                        <a:pt x="29" y="15"/>
                        <a:pt x="29" y="15"/>
                        <a:pt x="29" y="15"/>
                      </a:cubicBezTo>
                      <a:cubicBezTo>
                        <a:pt x="29" y="7"/>
                        <a:pt x="22" y="0"/>
                        <a:pt x="1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66"/>
                <p:cNvSpPr>
                  <a:spLocks/>
                </p:cNvSpPr>
                <p:nvPr/>
              </p:nvSpPr>
              <p:spPr bwMode="auto">
                <a:xfrm>
                  <a:off x="9294813" y="5688013"/>
                  <a:ext cx="131763" cy="461963"/>
                </a:xfrm>
                <a:custGeom>
                  <a:avLst/>
                  <a:gdLst>
                    <a:gd name="T0" fmla="*/ 83 w 83"/>
                    <a:gd name="T1" fmla="*/ 278 h 291"/>
                    <a:gd name="T2" fmla="*/ 0 w 83"/>
                    <a:gd name="T3" fmla="*/ 291 h 291"/>
                    <a:gd name="T4" fmla="*/ 0 w 83"/>
                    <a:gd name="T5" fmla="*/ 0 h 291"/>
                    <a:gd name="T6" fmla="*/ 83 w 83"/>
                    <a:gd name="T7" fmla="*/ 0 h 291"/>
                    <a:gd name="T8" fmla="*/ 83 w 83"/>
                    <a:gd name="T9" fmla="*/ 278 h 291"/>
                  </a:gdLst>
                  <a:ahLst/>
                  <a:cxnLst>
                    <a:cxn ang="0">
                      <a:pos x="T0" y="T1"/>
                    </a:cxn>
                    <a:cxn ang="0">
                      <a:pos x="T2" y="T3"/>
                    </a:cxn>
                    <a:cxn ang="0">
                      <a:pos x="T4" y="T5"/>
                    </a:cxn>
                    <a:cxn ang="0">
                      <a:pos x="T6" y="T7"/>
                    </a:cxn>
                    <a:cxn ang="0">
                      <a:pos x="T8" y="T9"/>
                    </a:cxn>
                  </a:cxnLst>
                  <a:rect l="0" t="0" r="r" b="b"/>
                  <a:pathLst>
                    <a:path w="83" h="291">
                      <a:moveTo>
                        <a:pt x="83" y="278"/>
                      </a:moveTo>
                      <a:lnTo>
                        <a:pt x="0" y="291"/>
                      </a:lnTo>
                      <a:lnTo>
                        <a:pt x="0" y="0"/>
                      </a:lnTo>
                      <a:lnTo>
                        <a:pt x="83" y="0"/>
                      </a:lnTo>
                      <a:lnTo>
                        <a:pt x="83" y="27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67"/>
                <p:cNvSpPr>
                  <a:spLocks noChangeArrowheads="1"/>
                </p:cNvSpPr>
                <p:nvPr/>
              </p:nvSpPr>
              <p:spPr bwMode="auto">
                <a:xfrm>
                  <a:off x="9242425" y="5815013"/>
                  <a:ext cx="231775"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Oval 68"/>
                <p:cNvSpPr>
                  <a:spLocks noChangeArrowheads="1"/>
                </p:cNvSpPr>
                <p:nvPr/>
              </p:nvSpPr>
              <p:spPr bwMode="auto">
                <a:xfrm>
                  <a:off x="9347200" y="5897563"/>
                  <a:ext cx="26988" cy="2540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Oval 69"/>
                <p:cNvSpPr>
                  <a:spLocks noChangeArrowheads="1"/>
                </p:cNvSpPr>
                <p:nvPr/>
              </p:nvSpPr>
              <p:spPr bwMode="auto">
                <a:xfrm>
                  <a:off x="9347200" y="598011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Oval 70"/>
                <p:cNvSpPr>
                  <a:spLocks noChangeArrowheads="1"/>
                </p:cNvSpPr>
                <p:nvPr/>
              </p:nvSpPr>
              <p:spPr bwMode="auto">
                <a:xfrm>
                  <a:off x="9347200" y="6062663"/>
                  <a:ext cx="26988" cy="22225"/>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Rectangle 71"/>
                <p:cNvSpPr>
                  <a:spLocks noChangeArrowheads="1"/>
                </p:cNvSpPr>
                <p:nvPr/>
              </p:nvSpPr>
              <p:spPr bwMode="auto">
                <a:xfrm>
                  <a:off x="9020175"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Rectangle 72"/>
                <p:cNvSpPr>
                  <a:spLocks noChangeArrowheads="1"/>
                </p:cNvSpPr>
                <p:nvPr/>
              </p:nvSpPr>
              <p:spPr bwMode="auto">
                <a:xfrm>
                  <a:off x="9609138" y="4216401"/>
                  <a:ext cx="87313" cy="9175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73"/>
                <p:cNvSpPr>
                  <a:spLocks/>
                </p:cNvSpPr>
                <p:nvPr/>
              </p:nvSpPr>
              <p:spPr bwMode="auto">
                <a:xfrm>
                  <a:off x="9020175" y="4068763"/>
                  <a:ext cx="676275" cy="147638"/>
                </a:xfrm>
                <a:custGeom>
                  <a:avLst/>
                  <a:gdLst>
                    <a:gd name="T0" fmla="*/ 426 w 426"/>
                    <a:gd name="T1" fmla="*/ 30 h 93"/>
                    <a:gd name="T2" fmla="*/ 215 w 426"/>
                    <a:gd name="T3" fmla="*/ 0 h 93"/>
                    <a:gd name="T4" fmla="*/ 0 w 426"/>
                    <a:gd name="T5" fmla="*/ 30 h 93"/>
                    <a:gd name="T6" fmla="*/ 0 w 426"/>
                    <a:gd name="T7" fmla="*/ 93 h 93"/>
                    <a:gd name="T8" fmla="*/ 426 w 426"/>
                    <a:gd name="T9" fmla="*/ 93 h 93"/>
                    <a:gd name="T10" fmla="*/ 426 w 426"/>
                    <a:gd name="T11" fmla="*/ 30 h 93"/>
                  </a:gdLst>
                  <a:ahLst/>
                  <a:cxnLst>
                    <a:cxn ang="0">
                      <a:pos x="T0" y="T1"/>
                    </a:cxn>
                    <a:cxn ang="0">
                      <a:pos x="T2" y="T3"/>
                    </a:cxn>
                    <a:cxn ang="0">
                      <a:pos x="T4" y="T5"/>
                    </a:cxn>
                    <a:cxn ang="0">
                      <a:pos x="T6" y="T7"/>
                    </a:cxn>
                    <a:cxn ang="0">
                      <a:pos x="T8" y="T9"/>
                    </a:cxn>
                    <a:cxn ang="0">
                      <a:pos x="T10" y="T11"/>
                    </a:cxn>
                  </a:cxnLst>
                  <a:rect l="0" t="0" r="r" b="b"/>
                  <a:pathLst>
                    <a:path w="426" h="93">
                      <a:moveTo>
                        <a:pt x="426" y="30"/>
                      </a:moveTo>
                      <a:lnTo>
                        <a:pt x="215" y="0"/>
                      </a:lnTo>
                      <a:lnTo>
                        <a:pt x="0" y="30"/>
                      </a:lnTo>
                      <a:lnTo>
                        <a:pt x="0" y="93"/>
                      </a:lnTo>
                      <a:lnTo>
                        <a:pt x="426" y="93"/>
                      </a:lnTo>
                      <a:lnTo>
                        <a:pt x="426" y="3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74"/>
                <p:cNvSpPr>
                  <a:spLocks/>
                </p:cNvSpPr>
                <p:nvPr/>
              </p:nvSpPr>
              <p:spPr bwMode="auto">
                <a:xfrm>
                  <a:off x="9571038" y="4884738"/>
                  <a:ext cx="165100" cy="57150"/>
                </a:xfrm>
                <a:custGeom>
                  <a:avLst/>
                  <a:gdLst>
                    <a:gd name="T0" fmla="*/ 9 w 38"/>
                    <a:gd name="T1" fmla="*/ 0 h 13"/>
                    <a:gd name="T2" fmla="*/ 7 w 38"/>
                    <a:gd name="T3" fmla="*/ 0 h 13"/>
                    <a:gd name="T4" fmla="*/ 0 w 38"/>
                    <a:gd name="T5" fmla="*/ 7 h 13"/>
                    <a:gd name="T6" fmla="*/ 7 w 38"/>
                    <a:gd name="T7" fmla="*/ 13 h 13"/>
                    <a:gd name="T8" fmla="*/ 32 w 38"/>
                    <a:gd name="T9" fmla="*/ 13 h 13"/>
                    <a:gd name="T10" fmla="*/ 38 w 38"/>
                    <a:gd name="T11" fmla="*/ 7 h 13"/>
                    <a:gd name="T12" fmla="*/ 32 w 38"/>
                    <a:gd name="T13" fmla="*/ 0 h 13"/>
                    <a:gd name="T14" fmla="*/ 29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9" y="0"/>
                      </a:moveTo>
                      <a:cubicBezTo>
                        <a:pt x="7" y="0"/>
                        <a:pt x="7" y="0"/>
                        <a:pt x="7" y="0"/>
                      </a:cubicBezTo>
                      <a:cubicBezTo>
                        <a:pt x="3" y="0"/>
                        <a:pt x="0" y="3"/>
                        <a:pt x="0" y="7"/>
                      </a:cubicBezTo>
                      <a:cubicBezTo>
                        <a:pt x="0" y="10"/>
                        <a:pt x="3" y="13"/>
                        <a:pt x="7" y="13"/>
                      </a:cubicBezTo>
                      <a:cubicBezTo>
                        <a:pt x="32" y="13"/>
                        <a:pt x="32" y="13"/>
                        <a:pt x="32" y="13"/>
                      </a:cubicBezTo>
                      <a:cubicBezTo>
                        <a:pt x="35" y="13"/>
                        <a:pt x="38" y="10"/>
                        <a:pt x="38" y="7"/>
                      </a:cubicBezTo>
                      <a:cubicBezTo>
                        <a:pt x="38" y="3"/>
                        <a:pt x="35" y="0"/>
                        <a:pt x="32" y="0"/>
                      </a:cubicBezTo>
                      <a:cubicBezTo>
                        <a:pt x="29" y="0"/>
                        <a:pt x="29" y="0"/>
                        <a:pt x="29" y="0"/>
                      </a:cubicBezTo>
                    </a:path>
                  </a:pathLst>
                </a:custGeom>
                <a:noFill/>
                <a:ln w="52388" cap="flat">
                  <a:solidFill>
                    <a:srgbClr val="EB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75"/>
                <p:cNvSpPr>
                  <a:spLocks/>
                </p:cNvSpPr>
                <p:nvPr/>
              </p:nvSpPr>
              <p:spPr bwMode="auto">
                <a:xfrm>
                  <a:off x="9556750" y="4941888"/>
                  <a:ext cx="96838" cy="352425"/>
                </a:xfrm>
                <a:custGeom>
                  <a:avLst/>
                  <a:gdLst>
                    <a:gd name="T0" fmla="*/ 22 w 22"/>
                    <a:gd name="T1" fmla="*/ 0 h 81"/>
                    <a:gd name="T2" fmla="*/ 22 w 22"/>
                    <a:gd name="T3" fmla="*/ 81 h 81"/>
                  </a:gdLst>
                  <a:ahLst/>
                  <a:cxnLst>
                    <a:cxn ang="0">
                      <a:pos x="T0" y="T1"/>
                    </a:cxn>
                    <a:cxn ang="0">
                      <a:pos x="T2" y="T3"/>
                    </a:cxn>
                  </a:cxnLst>
                  <a:rect l="0" t="0" r="r" b="b"/>
                  <a:pathLst>
                    <a:path w="22" h="81">
                      <a:moveTo>
                        <a:pt x="22" y="0"/>
                      </a:moveTo>
                      <a:cubicBezTo>
                        <a:pt x="0" y="23"/>
                        <a:pt x="0" y="59"/>
                        <a:pt x="22" y="81"/>
                      </a:cubicBezTo>
                    </a:path>
                  </a:pathLst>
                </a:custGeom>
                <a:noFill/>
                <a:ln w="52388" cap="rnd">
                  <a:solidFill>
                    <a:srgbClr val="EB3C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76"/>
                <p:cNvSpPr>
                  <a:spLocks noEditPoints="1"/>
                </p:cNvSpPr>
                <p:nvPr/>
              </p:nvSpPr>
              <p:spPr bwMode="auto">
                <a:xfrm>
                  <a:off x="9571038" y="5207001"/>
                  <a:ext cx="501650" cy="503238"/>
                </a:xfrm>
                <a:custGeom>
                  <a:avLst/>
                  <a:gdLst>
                    <a:gd name="T0" fmla="*/ 46 w 115"/>
                    <a:gd name="T1" fmla="*/ 0 h 115"/>
                    <a:gd name="T2" fmla="*/ 27 w 115"/>
                    <a:gd name="T3" fmla="*/ 0 h 115"/>
                    <a:gd name="T4" fmla="*/ 0 w 115"/>
                    <a:gd name="T5" fmla="*/ 27 h 115"/>
                    <a:gd name="T6" fmla="*/ 0 w 115"/>
                    <a:gd name="T7" fmla="*/ 46 h 115"/>
                    <a:gd name="T8" fmla="*/ 69 w 115"/>
                    <a:gd name="T9" fmla="*/ 115 h 115"/>
                    <a:gd name="T10" fmla="*/ 115 w 115"/>
                    <a:gd name="T11" fmla="*/ 69 h 115"/>
                    <a:gd name="T12" fmla="*/ 46 w 115"/>
                    <a:gd name="T13" fmla="*/ 0 h 115"/>
                    <a:gd name="T14" fmla="*/ 20 w 115"/>
                    <a:gd name="T15" fmla="*/ 26 h 115"/>
                    <a:gd name="T16" fmla="*/ 20 w 115"/>
                    <a:gd name="T17" fmla="*/ 20 h 115"/>
                    <a:gd name="T18" fmla="*/ 26 w 115"/>
                    <a:gd name="T19" fmla="*/ 20 h 115"/>
                    <a:gd name="T20" fmla="*/ 26 w 115"/>
                    <a:gd name="T21" fmla="*/ 26 h 115"/>
                    <a:gd name="T22" fmla="*/ 20 w 115"/>
                    <a:gd name="T23" fmla="*/ 2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46" y="0"/>
                      </a:moveTo>
                      <a:cubicBezTo>
                        <a:pt x="27" y="0"/>
                        <a:pt x="27" y="0"/>
                        <a:pt x="27" y="0"/>
                      </a:cubicBezTo>
                      <a:cubicBezTo>
                        <a:pt x="0" y="27"/>
                        <a:pt x="0" y="27"/>
                        <a:pt x="0" y="27"/>
                      </a:cubicBezTo>
                      <a:cubicBezTo>
                        <a:pt x="0" y="46"/>
                        <a:pt x="0" y="46"/>
                        <a:pt x="0" y="46"/>
                      </a:cubicBezTo>
                      <a:cubicBezTo>
                        <a:pt x="69" y="115"/>
                        <a:pt x="69" y="115"/>
                        <a:pt x="69" y="115"/>
                      </a:cubicBezTo>
                      <a:cubicBezTo>
                        <a:pt x="115" y="69"/>
                        <a:pt x="115" y="69"/>
                        <a:pt x="115" y="69"/>
                      </a:cubicBezTo>
                      <a:lnTo>
                        <a:pt x="46" y="0"/>
                      </a:lnTo>
                      <a:close/>
                      <a:moveTo>
                        <a:pt x="20" y="26"/>
                      </a:moveTo>
                      <a:cubicBezTo>
                        <a:pt x="18" y="24"/>
                        <a:pt x="18" y="22"/>
                        <a:pt x="20" y="20"/>
                      </a:cubicBezTo>
                      <a:cubicBezTo>
                        <a:pt x="22" y="18"/>
                        <a:pt x="24" y="18"/>
                        <a:pt x="26" y="20"/>
                      </a:cubicBezTo>
                      <a:cubicBezTo>
                        <a:pt x="27" y="22"/>
                        <a:pt x="27" y="24"/>
                        <a:pt x="26" y="26"/>
                      </a:cubicBezTo>
                      <a:cubicBezTo>
                        <a:pt x="24" y="27"/>
                        <a:pt x="22" y="27"/>
                        <a:pt x="20" y="2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77"/>
                <p:cNvSpPr>
                  <a:spLocks/>
                </p:cNvSpPr>
                <p:nvPr/>
              </p:nvSpPr>
              <p:spPr bwMode="auto">
                <a:xfrm>
                  <a:off x="9763125" y="5403851"/>
                  <a:ext cx="182563" cy="179388"/>
                </a:xfrm>
                <a:custGeom>
                  <a:avLst/>
                  <a:gdLst>
                    <a:gd name="T0" fmla="*/ 42 w 42"/>
                    <a:gd name="T1" fmla="*/ 10 h 41"/>
                    <a:gd name="T2" fmla="*/ 39 w 42"/>
                    <a:gd name="T3" fmla="*/ 6 h 41"/>
                    <a:gd name="T4" fmla="*/ 16 w 42"/>
                    <a:gd name="T5" fmla="*/ 12 h 41"/>
                    <a:gd name="T6" fmla="*/ 5 w 42"/>
                    <a:gd name="T7" fmla="*/ 0 h 41"/>
                    <a:gd name="T8" fmla="*/ 1 w 42"/>
                    <a:gd name="T9" fmla="*/ 1 h 41"/>
                    <a:gd name="T10" fmla="*/ 1 w 42"/>
                    <a:gd name="T11" fmla="*/ 5 h 41"/>
                    <a:gd name="T12" fmla="*/ 12 w 42"/>
                    <a:gd name="T13" fmla="*/ 16 h 41"/>
                    <a:gd name="T14" fmla="*/ 7 w 42"/>
                    <a:gd name="T15" fmla="*/ 38 h 41"/>
                    <a:gd name="T16" fmla="*/ 11 w 42"/>
                    <a:gd name="T17" fmla="*/ 41 h 41"/>
                    <a:gd name="T18" fmla="*/ 20 w 42"/>
                    <a:gd name="T19" fmla="*/ 23 h 41"/>
                    <a:gd name="T20" fmla="*/ 28 w 42"/>
                    <a:gd name="T21" fmla="*/ 31 h 41"/>
                    <a:gd name="T22" fmla="*/ 28 w 42"/>
                    <a:gd name="T23" fmla="*/ 36 h 41"/>
                    <a:gd name="T24" fmla="*/ 31 w 42"/>
                    <a:gd name="T25" fmla="*/ 40 h 41"/>
                    <a:gd name="T26" fmla="*/ 34 w 42"/>
                    <a:gd name="T27" fmla="*/ 33 h 41"/>
                    <a:gd name="T28" fmla="*/ 41 w 42"/>
                    <a:gd name="T29" fmla="*/ 30 h 41"/>
                    <a:gd name="T30" fmla="*/ 37 w 42"/>
                    <a:gd name="T31" fmla="*/ 27 h 41"/>
                    <a:gd name="T32" fmla="*/ 32 w 42"/>
                    <a:gd name="T33" fmla="*/ 27 h 41"/>
                    <a:gd name="T34" fmla="*/ 24 w 42"/>
                    <a:gd name="T35" fmla="*/ 19 h 41"/>
                    <a:gd name="T36" fmla="*/ 42 w 42"/>
                    <a:gd name="T37" fmla="*/ 10 h 41"/>
                    <a:gd name="T38" fmla="*/ 42 w 42"/>
                    <a:gd name="T3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1">
                      <a:moveTo>
                        <a:pt x="42" y="10"/>
                      </a:moveTo>
                      <a:cubicBezTo>
                        <a:pt x="39" y="6"/>
                        <a:pt x="39" y="6"/>
                        <a:pt x="39" y="6"/>
                      </a:cubicBezTo>
                      <a:cubicBezTo>
                        <a:pt x="16" y="12"/>
                        <a:pt x="16" y="12"/>
                        <a:pt x="16" y="12"/>
                      </a:cubicBezTo>
                      <a:cubicBezTo>
                        <a:pt x="5" y="0"/>
                        <a:pt x="5" y="0"/>
                        <a:pt x="5" y="0"/>
                      </a:cubicBezTo>
                      <a:cubicBezTo>
                        <a:pt x="4" y="0"/>
                        <a:pt x="3" y="0"/>
                        <a:pt x="1" y="1"/>
                      </a:cubicBezTo>
                      <a:cubicBezTo>
                        <a:pt x="1" y="2"/>
                        <a:pt x="0" y="4"/>
                        <a:pt x="1" y="5"/>
                      </a:cubicBezTo>
                      <a:cubicBezTo>
                        <a:pt x="12" y="16"/>
                        <a:pt x="12" y="16"/>
                        <a:pt x="12" y="16"/>
                      </a:cubicBezTo>
                      <a:cubicBezTo>
                        <a:pt x="7" y="38"/>
                        <a:pt x="7" y="38"/>
                        <a:pt x="7" y="38"/>
                      </a:cubicBezTo>
                      <a:cubicBezTo>
                        <a:pt x="11" y="41"/>
                        <a:pt x="11" y="41"/>
                        <a:pt x="11" y="41"/>
                      </a:cubicBezTo>
                      <a:cubicBezTo>
                        <a:pt x="20" y="23"/>
                        <a:pt x="20" y="23"/>
                        <a:pt x="20" y="23"/>
                      </a:cubicBezTo>
                      <a:cubicBezTo>
                        <a:pt x="28" y="31"/>
                        <a:pt x="28" y="31"/>
                        <a:pt x="28" y="31"/>
                      </a:cubicBezTo>
                      <a:cubicBezTo>
                        <a:pt x="28" y="36"/>
                        <a:pt x="28" y="36"/>
                        <a:pt x="28" y="36"/>
                      </a:cubicBezTo>
                      <a:cubicBezTo>
                        <a:pt x="31" y="40"/>
                        <a:pt x="31" y="40"/>
                        <a:pt x="31" y="40"/>
                      </a:cubicBezTo>
                      <a:cubicBezTo>
                        <a:pt x="34" y="33"/>
                        <a:pt x="34" y="33"/>
                        <a:pt x="34" y="33"/>
                      </a:cubicBezTo>
                      <a:cubicBezTo>
                        <a:pt x="41" y="30"/>
                        <a:pt x="41" y="30"/>
                        <a:pt x="41" y="30"/>
                      </a:cubicBezTo>
                      <a:cubicBezTo>
                        <a:pt x="37" y="27"/>
                        <a:pt x="37" y="27"/>
                        <a:pt x="37" y="27"/>
                      </a:cubicBezTo>
                      <a:cubicBezTo>
                        <a:pt x="32" y="27"/>
                        <a:pt x="32" y="27"/>
                        <a:pt x="32" y="27"/>
                      </a:cubicBezTo>
                      <a:cubicBezTo>
                        <a:pt x="24" y="19"/>
                        <a:pt x="24" y="19"/>
                        <a:pt x="24" y="19"/>
                      </a:cubicBezTo>
                      <a:cubicBezTo>
                        <a:pt x="42" y="10"/>
                        <a:pt x="42" y="10"/>
                        <a:pt x="42" y="10"/>
                      </a:cubicBezTo>
                      <a:cubicBezTo>
                        <a:pt x="42" y="10"/>
                        <a:pt x="42" y="10"/>
                        <a:pt x="4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Rectangle 78"/>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Rectangle 79"/>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80"/>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Rectangle 81"/>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Rectangle 82"/>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3"/>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15" name="Freeform 103"/>
            <p:cNvSpPr>
              <a:spLocks/>
            </p:cNvSpPr>
            <p:nvPr/>
          </p:nvSpPr>
          <p:spPr bwMode="auto">
            <a:xfrm>
              <a:off x="7034516" y="3725584"/>
              <a:ext cx="116984" cy="228710"/>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24915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 APIs</a:t>
            </a:r>
          </a:p>
        </p:txBody>
      </p:sp>
      <p:sp>
        <p:nvSpPr>
          <p:cNvPr id="5" name="Text Placeholder 4"/>
          <p:cNvSpPr>
            <a:spLocks noGrp="1"/>
          </p:cNvSpPr>
          <p:nvPr>
            <p:ph type="body" sz="quarter" idx="10"/>
          </p:nvPr>
        </p:nvSpPr>
        <p:spPr>
          <a:xfrm>
            <a:off x="274638" y="1221157"/>
            <a:ext cx="11887199" cy="5201424"/>
          </a:xfrm>
        </p:spPr>
        <p:txBody>
          <a:bodyPr/>
          <a:lstStyle/>
          <a:p>
            <a:r>
              <a:rPr lang="en-GB" sz="2000" dirty="0"/>
              <a:t>https://graph.microsoft.com/v1.0/me/rootFolder </a:t>
            </a:r>
          </a:p>
          <a:p>
            <a:r>
              <a:rPr lang="en-GB" sz="2000" dirty="0"/>
              <a:t>https://graph.microsoft.com/v1.0/me/messages</a:t>
            </a:r>
          </a:p>
          <a:p>
            <a:r>
              <a:rPr lang="en-GB" sz="2000" dirty="0"/>
              <a:t>https://graph.microsoft.com/v1.0/me/folders/</a:t>
            </a:r>
            <a:r>
              <a:rPr lang="en-GB" sz="2000" dirty="0">
                <a:solidFill>
                  <a:schemeClr val="bg1">
                    <a:lumMod val="50000"/>
                  </a:schemeClr>
                </a:solidFill>
              </a:rPr>
              <a:t>&lt;folder_id&gt;/</a:t>
            </a:r>
            <a:r>
              <a:rPr lang="en-GB" sz="2000" dirty="0"/>
              <a:t>messages</a:t>
            </a:r>
          </a:p>
          <a:p>
            <a:r>
              <a:rPr lang="en-GB" sz="2000" dirty="0"/>
              <a:t>https://graph.microsoft.com/v1.0/me/folders/drafts </a:t>
            </a:r>
          </a:p>
          <a:p>
            <a:r>
              <a:rPr lang="en-GB" sz="2000" dirty="0"/>
              <a:t>https://graph.microsoft.com/v1.0/me/folders/sentitems </a:t>
            </a:r>
          </a:p>
          <a:p>
            <a:r>
              <a:rPr lang="en-GB" sz="2000" dirty="0"/>
              <a:t>https://graph.microsoft.com/v1.0/me/folders/deleteditems</a:t>
            </a:r>
          </a:p>
          <a:p>
            <a:endParaRPr lang="en-GB" sz="2000" dirty="0"/>
          </a:p>
          <a:p>
            <a:r>
              <a:rPr lang="en-GB" sz="2000" dirty="0"/>
              <a:t>https://graph.microsoft.com/v1.0/m</a:t>
            </a:r>
            <a:r>
              <a:rPr lang="en-US" sz="2000" dirty="0"/>
              <a:t>e/events</a:t>
            </a:r>
          </a:p>
          <a:p>
            <a:r>
              <a:rPr lang="en-GB" sz="2000" dirty="0"/>
              <a:t>https://graph.microsoft.com/v1.0/m</a:t>
            </a:r>
            <a:r>
              <a:rPr lang="en-US" sz="2000" dirty="0"/>
              <a:t>e/events(</a:t>
            </a:r>
            <a:r>
              <a:rPr lang="en-US" sz="2000" dirty="0">
                <a:solidFill>
                  <a:schemeClr val="bg1">
                    <a:lumMod val="50000"/>
                  </a:schemeClr>
                </a:solidFill>
              </a:rPr>
              <a:t>&lt;</a:t>
            </a:r>
            <a:r>
              <a:rPr lang="en-US" sz="2000" dirty="0" err="1">
                <a:solidFill>
                  <a:schemeClr val="bg1">
                    <a:lumMod val="50000"/>
                  </a:schemeClr>
                </a:solidFill>
              </a:rPr>
              <a:t>event_id</a:t>
            </a:r>
            <a:r>
              <a:rPr lang="en-US" sz="2000" dirty="0">
                <a:solidFill>
                  <a:schemeClr val="bg1">
                    <a:lumMod val="50000"/>
                  </a:schemeClr>
                </a:solidFill>
              </a:rPr>
              <a:t>&gt;</a:t>
            </a:r>
            <a:r>
              <a:rPr lang="en-US" sz="2000" dirty="0"/>
              <a:t>)</a:t>
            </a:r>
          </a:p>
          <a:p>
            <a:r>
              <a:rPr lang="en-GB" sz="2000" dirty="0"/>
              <a:t>https://graph.microsoft.com/v1.0/m</a:t>
            </a:r>
            <a:r>
              <a:rPr lang="en-US" sz="2000" dirty="0"/>
              <a:t>e/calendar</a:t>
            </a:r>
          </a:p>
          <a:p>
            <a:r>
              <a:rPr lang="en-GB" sz="2000" dirty="0"/>
              <a:t>https://graph.microsoft.com/v1.0/m</a:t>
            </a:r>
            <a:r>
              <a:rPr lang="en-US" sz="2000" dirty="0"/>
              <a:t>e/calendar/events</a:t>
            </a:r>
          </a:p>
          <a:p>
            <a:r>
              <a:rPr lang="en-GB" sz="2000" dirty="0"/>
              <a:t>https://graph.microsoft.com/v1.0/m</a:t>
            </a:r>
            <a:r>
              <a:rPr lang="en-US" sz="2000" dirty="0"/>
              <a:t>e/calendars(</a:t>
            </a:r>
            <a:r>
              <a:rPr lang="en-US" sz="2000" dirty="0">
                <a:solidFill>
                  <a:schemeClr val="bg1">
                    <a:lumMod val="50000"/>
                  </a:schemeClr>
                </a:solidFill>
              </a:rPr>
              <a:t>&lt;</a:t>
            </a:r>
            <a:r>
              <a:rPr lang="en-US" sz="2000" dirty="0" err="1">
                <a:solidFill>
                  <a:schemeClr val="bg1">
                    <a:lumMod val="50000"/>
                  </a:schemeClr>
                </a:solidFill>
              </a:rPr>
              <a:t>calendar_id</a:t>
            </a:r>
            <a:r>
              <a:rPr lang="en-US" sz="2000" dirty="0">
                <a:solidFill>
                  <a:schemeClr val="bg1">
                    <a:lumMod val="50000"/>
                  </a:schemeClr>
                </a:solidFill>
              </a:rPr>
              <a:t>&gt;</a:t>
            </a:r>
            <a:r>
              <a:rPr lang="en-US" sz="2000" dirty="0"/>
              <a:t>)/events</a:t>
            </a:r>
            <a:endParaRPr lang="en-GB" sz="2000" dirty="0"/>
          </a:p>
          <a:p>
            <a:endParaRPr lang="en-US" sz="2000" dirty="0"/>
          </a:p>
          <a:p>
            <a:r>
              <a:rPr lang="en-GB" sz="2000" dirty="0"/>
              <a:t>https://graph.microsoft.com/v1.0/m</a:t>
            </a:r>
            <a:r>
              <a:rPr lang="en-US" sz="2000" dirty="0"/>
              <a:t>e/contacts</a:t>
            </a:r>
          </a:p>
          <a:p>
            <a:r>
              <a:rPr lang="en-GB" sz="2000" dirty="0"/>
              <a:t>https://graph.microsoft.com/v1.0/me</a:t>
            </a:r>
            <a:r>
              <a:rPr lang="en-US" sz="2000" dirty="0"/>
              <a:t>/contacts(</a:t>
            </a:r>
            <a:r>
              <a:rPr lang="en-US" sz="2000" dirty="0">
                <a:solidFill>
                  <a:schemeClr val="bg1">
                    <a:lumMod val="50000"/>
                  </a:schemeClr>
                </a:solidFill>
              </a:rPr>
              <a:t>&lt;</a:t>
            </a:r>
            <a:r>
              <a:rPr lang="en-US" sz="2000" dirty="0" err="1">
                <a:solidFill>
                  <a:schemeClr val="bg1">
                    <a:lumMod val="50000"/>
                  </a:schemeClr>
                </a:solidFill>
              </a:rPr>
              <a:t>contact_id</a:t>
            </a:r>
            <a:r>
              <a:rPr lang="en-US" sz="2000" dirty="0">
                <a:solidFill>
                  <a:schemeClr val="bg1">
                    <a:lumMod val="50000"/>
                  </a:schemeClr>
                </a:solidFill>
              </a:rPr>
              <a:t>&gt;</a:t>
            </a:r>
            <a:r>
              <a:rPr lang="en-US" sz="2000" dirty="0"/>
              <a:t>)</a:t>
            </a:r>
          </a:p>
        </p:txBody>
      </p:sp>
      <p:sp>
        <p:nvSpPr>
          <p:cNvPr id="7" name="Footer Placeholder 7"/>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250">
                      <a:schemeClr val="tx2">
                        <a:lumMod val="75000"/>
                      </a:schemeClr>
                    </a:gs>
                    <a:gs pos="99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367">
                      <a:srgbClr val="000000"/>
                    </a:gs>
                    <a:gs pos="31000">
                      <a:srgbClr val="000000"/>
                    </a:gs>
                  </a:gsLst>
                  <a:lin ang="5400000" scaled="0"/>
                </a:gradFill>
              </a:rPr>
              <a:t>Exchange operations with REST</a:t>
            </a:r>
          </a:p>
          <a:p>
            <a:pPr algn="r"/>
            <a:endParaRPr lang="en-US" sz="1200" dirty="0"/>
          </a:p>
        </p:txBody>
      </p:sp>
    </p:spTree>
    <p:extLst>
      <p:ext uri="{BB962C8B-B14F-4D97-AF65-F5344CB8AC3E}">
        <p14:creationId xmlns:p14="http://schemas.microsoft.com/office/powerpoint/2010/main" val="204858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10972799" cy="3176254"/>
          </a:xfrm>
        </p:spPr>
        <p:txBody>
          <a:bodyPr/>
          <a:lstStyle/>
          <a:p>
            <a:r>
              <a:rPr lang="en-US" dirty="0"/>
              <a:t>Exchange operations using the Microsoft Graph APIs</a:t>
            </a:r>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5" name="Group 54"/>
          <p:cNvGrpSpPr/>
          <p:nvPr/>
        </p:nvGrpSpPr>
        <p:grpSpPr>
          <a:xfrm>
            <a:off x="8001000" y="3169195"/>
            <a:ext cx="3978275" cy="3345905"/>
            <a:chOff x="8443913" y="4611688"/>
            <a:chExt cx="2676525" cy="2251075"/>
          </a:xfrm>
        </p:grpSpPr>
        <p:sp>
          <p:nvSpPr>
            <p:cNvPr id="56" name="Freeform 5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5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Oval 5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Oval 5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Oval 6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6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Rectangle 7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Rectangle 7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7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Oval 7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8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Rectangle 8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Rectangle 8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Rectangle 8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Oval 9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Oval 9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9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9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Oval 9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Oval 10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10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Oval 10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Oval 10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Rectangle 12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13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Rectangle 13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Freeform 13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13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13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6" name="Freeform 13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13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13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13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13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1" name="Freeform 14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2" name="Freeform 14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3" name="Freeform 14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4" name="Oval 14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5" name="Oval 14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6" name="Freeform 14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7" name="Oval 14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8" name="Freeform 14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9" name="Freeform 14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0" name="Freeform 14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1" name="Freeform 15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2" name="Freeform 15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3" name="Freeform 15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4" name="Rectangle 15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5" name="Rectangle 15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6" name="Freeform 15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7" name="Freeform 15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8" name="Rectangle 15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9" name="Freeform 15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0" name="Freeform 15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1" name="Rectangle 16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2" name="Freeform 16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3" name="Freeform 16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4" name="Freeform 16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5" name="Freeform 16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6" name="Rectangle 16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7" name="Rectangle 16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8" name="Freeform 16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9" name="Freeform 16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0" name="Freeform 16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1"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2"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3"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4"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5"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6"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8" name="Footer Placeholder 7"/>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98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 </a:t>
            </a:r>
            <a:r>
              <a:rPr lang="en-US" sz="1400" dirty="0">
                <a:gradFill>
                  <a:gsLst>
                    <a:gs pos="8367">
                      <a:schemeClr val="tx1"/>
                    </a:gs>
                    <a:gs pos="98000">
                      <a:schemeClr val="tx1"/>
                    </a:gs>
                  </a:gsLst>
                  <a:lin ang="5400000" scaled="0"/>
                </a:gradFill>
              </a:rPr>
              <a:t>Exchange operations with REST</a:t>
            </a:r>
          </a:p>
          <a:p>
            <a:pPr algn="r"/>
            <a:endParaRPr lang="en-US" sz="1200" dirty="0">
              <a:gradFill>
                <a:gsLst>
                  <a:gs pos="8367">
                    <a:schemeClr val="tx1"/>
                  </a:gs>
                  <a:gs pos="98000">
                    <a:schemeClr val="tx1"/>
                  </a:gs>
                </a:gsLst>
                <a:lin ang="5400000" scaled="0"/>
              </a:gradFill>
            </a:endParaRPr>
          </a:p>
        </p:txBody>
      </p:sp>
    </p:spTree>
    <p:extLst>
      <p:ext uri="{BB962C8B-B14F-4D97-AF65-F5344CB8AC3E}">
        <p14:creationId xmlns:p14="http://schemas.microsoft.com/office/powerpoint/2010/main" val="141755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0"/>
          </p:nvPr>
        </p:nvSpPr>
        <p:spPr>
          <a:xfrm>
            <a:off x="274639" y="1212850"/>
            <a:ext cx="8121215"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Paging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4294949"/>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728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70577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Paging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4294949"/>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0117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2669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Microsoft Graph </a:t>
            </a:r>
            <a:br>
              <a:rPr lang="en-US" dirty="0"/>
            </a:br>
            <a:r>
              <a:rPr lang="en-US" dirty="0"/>
              <a:t>API endpoint</a:t>
            </a:r>
          </a:p>
        </p:txBody>
      </p:sp>
      <p:sp>
        <p:nvSpPr>
          <p:cNvPr id="3" name="Text Placeholder 2"/>
          <p:cNvSpPr>
            <a:spLocks noGrp="1"/>
          </p:cNvSpPr>
          <p:nvPr>
            <p:ph type="body" sz="quarter" idx="10"/>
          </p:nvPr>
        </p:nvSpPr>
        <p:spPr>
          <a:xfrm>
            <a:off x="274638" y="2125662"/>
            <a:ext cx="11887200" cy="2734339"/>
          </a:xfrm>
        </p:spPr>
        <p:txBody>
          <a:bodyPr/>
          <a:lstStyle/>
          <a:p>
            <a:pPr>
              <a:spcBef>
                <a:spcPts val="1800"/>
              </a:spcBef>
            </a:pPr>
            <a:r>
              <a:rPr lang="en-US" dirty="0"/>
              <a:t>Single resource that proxies multiple Microsoft services</a:t>
            </a:r>
          </a:p>
          <a:p>
            <a:pPr>
              <a:spcBef>
                <a:spcPts val="1800"/>
              </a:spcBef>
            </a:pPr>
            <a:r>
              <a:rPr lang="en-US" dirty="0"/>
              <a:t>Allows for easy traversal of objects and relationships</a:t>
            </a:r>
          </a:p>
          <a:p>
            <a:pPr>
              <a:spcBef>
                <a:spcPts val="1800"/>
              </a:spcBef>
            </a:pPr>
            <a:r>
              <a:rPr lang="en-US" dirty="0"/>
              <a:t>Simplifies token acquisition and management</a:t>
            </a:r>
          </a:p>
          <a:p>
            <a:pPr>
              <a:spcBef>
                <a:spcPts val="1800"/>
              </a:spcBef>
            </a:pPr>
            <a:r>
              <a:rPr lang="en-US" dirty="0"/>
              <a:t>Eliminates the need to traditional discovery </a:t>
            </a:r>
            <a:br>
              <a:rPr lang="en-US" dirty="0"/>
            </a:br>
            <a:r>
              <a:rPr lang="en-US" dirty="0"/>
              <a:t>(using “me” and “</a:t>
            </a:r>
            <a:r>
              <a:rPr lang="en-US" dirty="0" err="1"/>
              <a:t>myorganization</a:t>
            </a:r>
            <a:r>
              <a:rPr lang="en-US" dirty="0"/>
              <a:t>”)</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br>
              <a:rPr lang="en-US" sz="1400" dirty="0">
                <a:solidFill>
                  <a:sysClr val="windowText" lastClr="000000"/>
                </a:solidFill>
                <a:ea typeface="Segoe UI Black" panose="020B0A02040204020203" pitchFamily="34" charset="0"/>
                <a:cs typeface="Segoe UI Black" panose="020B0A02040204020203" pitchFamily="34" charset="0"/>
              </a:rPr>
            </a:br>
            <a:endParaRPr lang="en-US" dirty="0"/>
          </a:p>
        </p:txBody>
      </p:sp>
    </p:spTree>
    <p:extLst>
      <p:ext uri="{BB962C8B-B14F-4D97-AF65-F5344CB8AC3E}">
        <p14:creationId xmlns:p14="http://schemas.microsoft.com/office/powerpoint/2010/main" val="376238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a:xfrm>
            <a:off x="274638" y="1212850"/>
            <a:ext cx="11887200" cy="4604337"/>
          </a:xfrm>
        </p:spPr>
        <p:txBody>
          <a:bodyPr/>
          <a:lstStyle/>
          <a:p>
            <a:r>
              <a:rPr lang="en-US" dirty="0"/>
              <a:t>Direct API endpoints for all the Office 365 services may also be invoked</a:t>
            </a:r>
          </a:p>
          <a:p>
            <a:r>
              <a:rPr lang="en-US" sz="3200" dirty="0">
                <a:gradFill>
                  <a:gsLst>
                    <a:gs pos="1250">
                      <a:schemeClr val="tx1"/>
                    </a:gs>
                    <a:gs pos="99000">
                      <a:schemeClr val="tx1"/>
                    </a:gs>
                  </a:gsLst>
                  <a:lin ang="5400000" scaled="0"/>
                </a:gradFill>
              </a:rPr>
              <a:t>Exchange, OneDrive, OneNote, Tasks/Planner, etc.</a:t>
            </a:r>
          </a:p>
          <a:p>
            <a:pPr>
              <a:spcBef>
                <a:spcPts val="2400"/>
              </a:spcBef>
            </a:pPr>
            <a:r>
              <a:rPr lang="en-US" dirty="0"/>
              <a:t>Direct endpoints have new functionality before it is exposed via the Graph API</a:t>
            </a:r>
          </a:p>
          <a:p>
            <a:r>
              <a:rPr lang="en-US" sz="3200" dirty="0">
                <a:gradFill>
                  <a:gsLst>
                    <a:gs pos="1250">
                      <a:schemeClr val="tx1"/>
                    </a:gs>
                    <a:gs pos="99000">
                      <a:schemeClr val="tx1"/>
                    </a:gs>
                  </a:gsLst>
                  <a:lin ang="5400000" scaled="0"/>
                </a:gradFill>
              </a:rPr>
              <a:t>Examples:</a:t>
            </a:r>
          </a:p>
          <a:p>
            <a:pPr marL="290513" lvl="1" indent="-290513">
              <a:buFont typeface="Arial" panose="020B0604020202020204" pitchFamily="34" charset="0"/>
              <a:buChar char="•"/>
            </a:pPr>
            <a:r>
              <a:rPr lang="en-US" dirty="0"/>
              <a:t>Outlook web hooks</a:t>
            </a:r>
          </a:p>
          <a:p>
            <a:pPr marL="290513" lvl="2" indent="-290513">
              <a:buFont typeface="Arial" panose="020B0604020202020204" pitchFamily="34" charset="0"/>
              <a:buChar char="•"/>
            </a:pPr>
            <a:r>
              <a:rPr lang="en-US" dirty="0"/>
              <a:t>Time zone on calendar</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endParaRPr lang="en-US" sz="1400" dirty="0"/>
          </a:p>
          <a:p>
            <a:endParaRPr lang="en-US" dirty="0"/>
          </a:p>
        </p:txBody>
      </p:sp>
    </p:spTree>
    <p:extLst>
      <p:ext uri="{BB962C8B-B14F-4D97-AF65-F5344CB8AC3E}">
        <p14:creationId xmlns:p14="http://schemas.microsoft.com/office/powerpoint/2010/main" val="1891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APIs for calendar, </a:t>
            </a:r>
            <a:br>
              <a:rPr lang="en-US" dirty="0"/>
            </a:br>
            <a:r>
              <a:rPr lang="en-US" dirty="0"/>
              <a:t>mail, and contacts</a:t>
            </a:r>
          </a:p>
        </p:txBody>
      </p:sp>
      <p:sp>
        <p:nvSpPr>
          <p:cNvPr id="7" name="Text Placeholder 6"/>
          <p:cNvSpPr>
            <a:spLocks noGrp="1"/>
          </p:cNvSpPr>
          <p:nvPr>
            <p:ph type="body" sz="quarter" idx="10"/>
          </p:nvPr>
        </p:nvSpPr>
        <p:spPr>
          <a:xfrm>
            <a:off x="274638" y="2125662"/>
            <a:ext cx="11887200" cy="3317831"/>
          </a:xfrm>
        </p:spPr>
        <p:txBody>
          <a:bodyPr/>
          <a:lstStyle/>
          <a:p>
            <a:r>
              <a:rPr lang="en-US" sz="3600" dirty="0"/>
              <a:t>Microsoft Graph APIs </a:t>
            </a:r>
          </a:p>
          <a:p>
            <a:pPr lvl="1"/>
            <a:r>
              <a:rPr lang="en-US" sz="1800" dirty="0"/>
              <a:t>Calendar events API</a:t>
            </a:r>
          </a:p>
          <a:p>
            <a:pPr lvl="1"/>
            <a:r>
              <a:rPr lang="en-US" sz="1800" dirty="0"/>
              <a:t>Mail message API</a:t>
            </a:r>
          </a:p>
          <a:p>
            <a:pPr lvl="1"/>
            <a:r>
              <a:rPr lang="en-US" sz="1800" dirty="0"/>
              <a:t>Contacts API</a:t>
            </a:r>
          </a:p>
          <a:p>
            <a:pPr>
              <a:spcBef>
                <a:spcPts val="2400"/>
              </a:spcBef>
            </a:pPr>
            <a:r>
              <a:rPr lang="en-US" sz="3600" dirty="0"/>
              <a:t>Microsoft Graph APIs accessible through REST</a:t>
            </a:r>
          </a:p>
          <a:p>
            <a:pPr lvl="1"/>
            <a:r>
              <a:rPr lang="en-US" sz="1800" dirty="0"/>
              <a:t>https://graph.microsoft.com/v1.0/me/messages</a:t>
            </a:r>
          </a:p>
          <a:p>
            <a:pPr lvl="1"/>
            <a:r>
              <a:rPr lang="en-US" sz="1800" dirty="0"/>
              <a:t>https://graph.microsoft.com/v1.0/me/contacts</a:t>
            </a:r>
          </a:p>
          <a:p>
            <a:pPr lvl="1"/>
            <a:r>
              <a:rPr lang="en-US" sz="1800" dirty="0"/>
              <a:t>https://graph.microsoft.com/v1.0/me/events</a:t>
            </a:r>
          </a:p>
        </p:txBody>
      </p:sp>
      <p:sp>
        <p:nvSpPr>
          <p:cNvPr id="6" name="Footer Placeholder 5"/>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endParaRPr lang="en-US" sz="1400" dirty="0"/>
          </a:p>
          <a:p>
            <a:endParaRPr lang="en-US" dirty="0"/>
          </a:p>
        </p:txBody>
      </p:sp>
    </p:spTree>
    <p:extLst>
      <p:ext uri="{BB962C8B-B14F-4D97-AF65-F5344CB8AC3E}">
        <p14:creationId xmlns:p14="http://schemas.microsoft.com/office/powerpoint/2010/main" val="4043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messages</a:t>
            </a:r>
          </a:p>
        </p:txBody>
      </p:sp>
      <p:sp>
        <p:nvSpPr>
          <p:cNvPr id="3" name="Text Placeholder 2"/>
          <p:cNvSpPr>
            <a:spLocks noGrp="1"/>
          </p:cNvSpPr>
          <p:nvPr>
            <p:ph type="body" sz="quarter" idx="10"/>
          </p:nvPr>
        </p:nvSpPr>
        <p:spPr>
          <a:xfrm>
            <a:off x="274638" y="1212850"/>
            <a:ext cx="11887200" cy="1754326"/>
          </a:xfrm>
        </p:spPr>
        <p:txBody>
          <a:bodyPr/>
          <a:lstStyle/>
          <a:p>
            <a:r>
              <a:rPr lang="en-US" dirty="0"/>
              <a:t>Common API operations</a:t>
            </a:r>
          </a:p>
          <a:p>
            <a:pPr lvl="1"/>
            <a:r>
              <a:rPr lang="en-US" dirty="0"/>
              <a:t>Reading emails</a:t>
            </a:r>
          </a:p>
          <a:p>
            <a:pPr lvl="1"/>
            <a:r>
              <a:rPr lang="en-US" dirty="0"/>
              <a:t>Finding emails</a:t>
            </a:r>
          </a:p>
          <a:p>
            <a:pPr lvl="1"/>
            <a:r>
              <a:rPr lang="en-US" dirty="0"/>
              <a:t>Sending emails</a:t>
            </a:r>
          </a:p>
        </p:txBody>
      </p:sp>
      <p:grpSp>
        <p:nvGrpSpPr>
          <p:cNvPr id="7" name="Group 6"/>
          <p:cNvGrpSpPr/>
          <p:nvPr/>
        </p:nvGrpSpPr>
        <p:grpSpPr>
          <a:xfrm>
            <a:off x="7202562" y="1540718"/>
            <a:ext cx="4776713" cy="6411954"/>
            <a:chOff x="436564" y="1212849"/>
            <a:chExt cx="2150649" cy="2886895"/>
          </a:xfrm>
        </p:grpSpPr>
        <p:sp>
          <p:nvSpPr>
            <p:cNvPr id="8" name="Rectangle 7"/>
            <p:cNvSpPr/>
            <p:nvPr/>
          </p:nvSpPr>
          <p:spPr bwMode="auto">
            <a:xfrm>
              <a:off x="485774" y="1247775"/>
              <a:ext cx="1247775" cy="8096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998581" y="2640373"/>
              <a:ext cx="936695" cy="940443"/>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6"/>
            <p:cNvSpPr>
              <a:spLocks/>
            </p:cNvSpPr>
            <p:nvPr/>
          </p:nvSpPr>
          <p:spPr bwMode="auto">
            <a:xfrm>
              <a:off x="1114730" y="2524222"/>
              <a:ext cx="936695" cy="940443"/>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9"/>
            <p:cNvSpPr>
              <a:spLocks noEditPoints="1"/>
            </p:cNvSpPr>
            <p:nvPr/>
          </p:nvSpPr>
          <p:spPr bwMode="auto">
            <a:xfrm>
              <a:off x="1837859" y="1516339"/>
              <a:ext cx="352197" cy="711888"/>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232F46"/>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
            <p:cNvSpPr>
              <a:spLocks noEditPoints="1"/>
            </p:cNvSpPr>
            <p:nvPr/>
          </p:nvSpPr>
          <p:spPr bwMode="auto">
            <a:xfrm>
              <a:off x="436564" y="1212849"/>
              <a:ext cx="1322612" cy="1015378"/>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232F46"/>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4"/>
            <p:cNvSpPr>
              <a:spLocks/>
            </p:cNvSpPr>
            <p:nvPr/>
          </p:nvSpPr>
          <p:spPr bwMode="auto">
            <a:xfrm>
              <a:off x="1144704" y="2808977"/>
              <a:ext cx="1037857" cy="902975"/>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5"/>
            <p:cNvSpPr>
              <a:spLocks/>
            </p:cNvSpPr>
            <p:nvPr/>
          </p:nvSpPr>
          <p:spPr bwMode="auto">
            <a:xfrm>
              <a:off x="886178" y="2085850"/>
              <a:ext cx="1543673" cy="569510"/>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3"/>
            <p:cNvSpPr>
              <a:spLocks/>
            </p:cNvSpPr>
            <p:nvPr/>
          </p:nvSpPr>
          <p:spPr bwMode="auto">
            <a:xfrm>
              <a:off x="1807883" y="3324160"/>
              <a:ext cx="779330" cy="775584"/>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6"/>
            <p:cNvSpPr>
              <a:spLocks/>
            </p:cNvSpPr>
            <p:nvPr/>
          </p:nvSpPr>
          <p:spPr bwMode="auto">
            <a:xfrm>
              <a:off x="1264602" y="1688692"/>
              <a:ext cx="202326" cy="2023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Footer Placeholder 16"/>
          <p:cNvSpPr>
            <a:spLocks noGrp="1"/>
          </p:cNvSpPr>
          <p:nvPr>
            <p:ph type="ftr" sz="quarter" idx="11"/>
          </p:nvPr>
        </p:nvSpPr>
        <p:spPr/>
        <p:txBody>
          <a:bodyPr/>
          <a:lstStyle/>
          <a:p>
            <a:pPr>
              <a:defRPr/>
            </a:pPr>
            <a:r>
              <a:rPr lang="en-US" sz="1400" dirty="0">
                <a:gradFill>
                  <a:gsLst>
                    <a:gs pos="1250">
                      <a:schemeClr val="accent2">
                        <a:lumMod val="75000"/>
                      </a:schemeClr>
                    </a:gs>
                    <a:gs pos="99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solidFill>
                  <a:sysClr val="windowText" lastClr="000000"/>
                </a:solidFill>
                <a:ea typeface="Segoe UI Black" panose="020B0A02040204020203" pitchFamily="34" charset="0"/>
                <a:cs typeface="Segoe UI Black" panose="020B0A02040204020203" pitchFamily="34" charset="0"/>
              </a:rPr>
              <a:t>Overview</a:t>
            </a:r>
            <a:endParaRPr lang="en-US" sz="1400" dirty="0"/>
          </a:p>
          <a:p>
            <a:endParaRPr lang="en-US" dirty="0"/>
          </a:p>
        </p:txBody>
      </p:sp>
    </p:spTree>
    <p:extLst>
      <p:ext uri="{BB962C8B-B14F-4D97-AF65-F5344CB8AC3E}">
        <p14:creationId xmlns:p14="http://schemas.microsoft.com/office/powerpoint/2010/main" val="37817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3.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4.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5.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7.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88</TotalTime>
  <Words>1753</Words>
  <Application>Microsoft Office PowerPoint</Application>
  <PresentationFormat>Custom</PresentationFormat>
  <Paragraphs>272</Paragraphs>
  <Slides>30</Slides>
  <Notes>12</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30</vt:i4>
      </vt:variant>
    </vt:vector>
  </HeadingPairs>
  <TitlesOfParts>
    <vt:vector size="49" baseType="lpstr">
      <vt:lpstr>Capitals</vt:lpstr>
      <vt:lpstr>ＭＳ Ｐゴシック</vt:lpstr>
      <vt:lpstr>Segoe Light</vt:lpstr>
      <vt:lpstr>Arial</vt:lpstr>
      <vt:lpstr>Calibri</vt:lpstr>
      <vt:lpstr>Consolas</vt:lpstr>
      <vt:lpstr>Courier New</vt:lpstr>
      <vt:lpstr>Segoe UI</vt:lpstr>
      <vt:lpstr>Segoe UI Black</vt:lpstr>
      <vt:lpstr>Segoe UI Light</vt:lpstr>
      <vt:lpstr>Segoe UI Semibold</vt:lpstr>
      <vt:lpstr>Wingdings</vt:lpstr>
      <vt:lpstr>6-30540_Office_365_CloudRoadShow</vt:lpstr>
      <vt:lpstr>5-30055_Office Template 2012 - 16x9 - White Background</vt:lpstr>
      <vt:lpstr>5-30055_Office Template 2012 - 16x9 - Colored Accent Slides</vt:lpstr>
      <vt:lpstr>1_5-30610_Microsoft_Ignite_Keynote_Template_CUSTOM_LIGHT</vt:lpstr>
      <vt:lpstr>1_5-30055_Office Template 2012 - 16x9 - White Background</vt:lpstr>
      <vt:lpstr>2_5-30055_Office Template 2012 - 16x9 - White Background</vt:lpstr>
      <vt:lpstr>1_6-30540_Office_365_CloudRoadShow</vt:lpstr>
      <vt:lpstr>Office 365 development</vt:lpstr>
      <vt:lpstr>Deep dive into Microsoft Graph APIs for mail</vt:lpstr>
      <vt:lpstr>Agenda</vt:lpstr>
      <vt:lpstr>Developer vision</vt:lpstr>
      <vt:lpstr>PowerPoint Presentation</vt:lpstr>
      <vt:lpstr>Office 365 Microsoft Graph  API endpoint</vt:lpstr>
      <vt:lpstr>Office 365 Direct API endpoints</vt:lpstr>
      <vt:lpstr>Microsoft Graph APIs for calendar,  mail, and contacts</vt:lpstr>
      <vt:lpstr>Mailbox messages</vt:lpstr>
      <vt:lpstr>Creating an MVC project</vt:lpstr>
      <vt:lpstr>PowerPoint Presentation</vt:lpstr>
      <vt:lpstr>Paging with the Microsoft Graph APIs</vt:lpstr>
      <vt:lpstr>Examining Paging support</vt:lpstr>
      <vt:lpstr>PowerPoint Presentation</vt:lpstr>
      <vt:lpstr>REST is more chatty than CSOM</vt:lpstr>
      <vt:lpstr>Batching support added to O365</vt:lpstr>
      <vt:lpstr>Exploring the impact</vt:lpstr>
      <vt:lpstr>Overview—Batch request</vt:lpstr>
      <vt:lpstr>Overview—Batch response</vt:lpstr>
      <vt:lpstr>PowerPoint Presentation</vt:lpstr>
      <vt:lpstr>Getting a specific entity</vt:lpstr>
      <vt:lpstr>Deleting a specific entity</vt:lpstr>
      <vt:lpstr>Sending email</vt:lpstr>
      <vt:lpstr>PowerPoint Presentation</vt:lpstr>
      <vt:lpstr>Microsoft Graph APIs</vt:lpstr>
      <vt:lpstr>Exchange operations using the Microsoft Graph APIs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Theodore Shi</cp:lastModifiedBy>
  <cp:revision>17</cp:revision>
  <dcterms:created xsi:type="dcterms:W3CDTF">2016-01-19T19:55:34Z</dcterms:created>
  <dcterms:modified xsi:type="dcterms:W3CDTF">2016-06-03T09:47:42Z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