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864" autoAdjust="0"/>
    <p:restoredTop sz="61397" autoAdjust="0"/>
  </p:normalViewPr>
  <p:slideViewPr>
    <p:cSldViewPr snapToGrid="0">
      <p:cViewPr varScale="1">
        <p:scale>
          <a:sx n="77" d="100"/>
          <a:sy n="77" d="100"/>
        </p:scale>
        <p:origin x="15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3/31/20 11:41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11:41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what content controls are and how you can use them in Microsoft Word documents.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in a document that serve as containers for specific types of content (similar to a field). Authors can label content controls to indicate to consumers how to use the content.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used to add structure to an otherwise unstructured range on text. They are especially useful in document templates.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Developers can interact with rich text content controls using the Word JavaScript API,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4:00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### Insert content controls in Word documents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inline picture,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first getting reference to a supported object and using the `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()` method. This method returns an instance of the `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`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 or update their contents at a later date.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### Update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`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` collection of an object and filtered specific to `ID`, `Tag`, `Title`, or `Type`.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content in a content control can be accessed using `get*()` and `insert*()` methods on the corresponding object, such as `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()` and `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()`.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 4:10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table contains a list of properties available to developers on the `</a:t>
            </a:r>
            <a:r>
              <a:rPr lang="en-US" dirty="0" err="1"/>
              <a:t>ContentControl</a:t>
            </a:r>
            <a:r>
              <a:rPr lang="en-US" dirty="0"/>
              <a:t>` object. Each of these properties can be set using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Notice a number of the properties determine the appearance of the content. Many of the properties are used to easily reference the control, such as the `tag` property.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4:13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following code examples include common scenarios developers will encounter when using </a:t>
            </a:r>
            <a:r>
              <a:rPr lang="en-US" dirty="0" err="1"/>
              <a:t>Office.js</a:t>
            </a:r>
            <a:r>
              <a:rPr lang="en-US" dirty="0"/>
              <a:t> and content controls: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4:17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3/31/20 11:41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Content Controls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4748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https://docs.microsoft.com/en-us/javascript/api/word/word.contentcontrol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1359</Words>
  <Application>Microsoft Macintosh PowerPoint</Application>
  <PresentationFormat>Custom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2020-03-31T20:17:03Z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