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17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48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029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832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7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87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37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03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09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895A-A1F1-4E43-995C-836991ADE3CE}" type="datetimeFigureOut">
              <a:rPr lang="it-IT" smtClean="0"/>
              <a:t>23/08/2016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10D2-788A-480A-AEC5-354CBF058FE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2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/>
          <p:cNvSpPr/>
          <p:nvPr/>
        </p:nvSpPr>
        <p:spPr>
          <a:xfrm>
            <a:off x="2057400" y="673240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Manager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4755931" y="673240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Manager</a:t>
            </a:r>
            <a:endParaRPr lang="it-IT" sz="1400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7454462" y="673239"/>
            <a:ext cx="2033751" cy="50128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Shipment Gateway</a:t>
            </a:r>
            <a:endParaRPr lang="it-IT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56046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Saga</a:t>
            </a:r>
            <a:endParaRPr lang="it-IT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755931" y="1256045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Delivery Saga</a:t>
            </a:r>
            <a:endParaRPr lang="it-IT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54462" y="1256044"/>
            <a:ext cx="2033751" cy="532563"/>
          </a:xfrm>
          <a:prstGeom prst="roundRect">
            <a:avLst>
              <a:gd name="adj" fmla="val 267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Express Courier Integration</a:t>
            </a:r>
            <a:endParaRPr lang="it-IT" sz="1400" dirty="0"/>
          </a:p>
        </p:txBody>
      </p:sp>
      <p:cxnSp>
        <p:nvCxnSpPr>
          <p:cNvPr id="11" name="Straight Connector 10"/>
          <p:cNvCxnSpPr>
            <a:stCxn id="7" idx="2"/>
          </p:cNvCxnSpPr>
          <p:nvPr/>
        </p:nvCxnSpPr>
        <p:spPr>
          <a:xfrm flipH="1">
            <a:off x="3058510" y="1788609"/>
            <a:ext cx="15766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</p:cNvCxnSpPr>
          <p:nvPr/>
        </p:nvCxnSpPr>
        <p:spPr>
          <a:xfrm>
            <a:off x="5772807" y="1788608"/>
            <a:ext cx="0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8471338" y="1788607"/>
            <a:ext cx="0" cy="47520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07117" y="2100024"/>
            <a:ext cx="116273" cy="17284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66393" y="2218266"/>
            <a:ext cx="263021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0260" y="1946135"/>
            <a:ext cx="253299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dirty="0"/>
              <a:t>Publish&lt;</a:t>
            </a:r>
            <a:r>
              <a:rPr lang="en-US" sz="1100" dirty="0" err="1"/>
              <a:t>OrderReady</a:t>
            </a:r>
            <a:r>
              <a:rPr lang="en-US" sz="1100" dirty="0"/>
              <a:t>&gt;()</a:t>
            </a:r>
            <a:endParaRPr lang="it-I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998807" y="2380441"/>
            <a:ext cx="15480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Handles OrderReady</a:t>
            </a:r>
          </a:p>
          <a:p>
            <a:pPr algn="ctr"/>
            <a:r>
              <a:rPr lang="en-US" sz="1100" dirty="0"/>
              <a:t>Starts DeliverySaga</a:t>
            </a:r>
            <a:endParaRPr lang="it-IT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891049" y="2878385"/>
            <a:ext cx="2459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dirty="0"/>
              <a:t>Send&lt;</a:t>
            </a:r>
            <a:r>
              <a:rPr lang="en-US" sz="1100" dirty="0" err="1"/>
              <a:t>ReserveOrderShipment</a:t>
            </a:r>
            <a:r>
              <a:rPr lang="en-US" sz="1100" dirty="0"/>
              <a:t>&gt;()</a:t>
            </a:r>
            <a:endParaRPr lang="it-IT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8496" y="3150518"/>
            <a:ext cx="2560585" cy="4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8" idx="3"/>
          </p:cNvCxnSpPr>
          <p:nvPr/>
        </p:nvCxnSpPr>
        <p:spPr>
          <a:xfrm rot="16200000" flipH="1">
            <a:off x="5825756" y="3601971"/>
            <a:ext cx="731011" cy="711092"/>
          </a:xfrm>
          <a:prstGeom prst="bentConnector4">
            <a:avLst>
              <a:gd name="adj1" fmla="val 83"/>
              <a:gd name="adj2" fmla="val 1321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1049" y="3314529"/>
            <a:ext cx="2459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/>
              <a:t>RequestTimeout&lt;ShipmentReservation&gt;()</a:t>
            </a:r>
            <a:endParaRPr lang="it-IT" sz="1100" dirty="0"/>
          </a:p>
        </p:txBody>
      </p:sp>
      <p:sp>
        <p:nvSpPr>
          <p:cNvPr id="35" name="Rectangle 34"/>
          <p:cNvSpPr/>
          <p:nvPr/>
        </p:nvSpPr>
        <p:spPr>
          <a:xfrm>
            <a:off x="8401050" y="3059401"/>
            <a:ext cx="120871" cy="226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7" name="Rectangle 36"/>
          <p:cNvSpPr/>
          <p:nvPr/>
        </p:nvSpPr>
        <p:spPr>
          <a:xfrm>
            <a:off x="5709902" y="3999929"/>
            <a:ext cx="128594" cy="800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998807" y="4107579"/>
            <a:ext cx="15480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ShipmentReservation timeout expired</a:t>
            </a:r>
            <a:endParaRPr lang="it-IT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144564" y="4671738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00379" y="4601203"/>
            <a:ext cx="137708" cy="521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208740" y="4639251"/>
            <a:ext cx="245058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>
                <a:solidFill>
                  <a:srgbClr val="FF0000"/>
                </a:solidFill>
              </a:rPr>
              <a:t>ReplyToOriginator</a:t>
            </a:r>
            <a:r>
              <a:rPr lang="en-US" sz="1100" dirty="0"/>
              <a:t>&lt;ShipmentFailed&gt;()</a:t>
            </a:r>
            <a:endParaRPr lang="it-IT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842531" y="5122529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06707" y="5122529"/>
            <a:ext cx="244376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>
                <a:solidFill>
                  <a:srgbClr val="FF0000"/>
                </a:solidFill>
              </a:rPr>
              <a:t>Reply</a:t>
            </a:r>
            <a:r>
              <a:rPr lang="en-US" sz="1100" dirty="0"/>
              <a:t>&lt;</a:t>
            </a:r>
            <a:r>
              <a:rPr lang="en-US" sz="1100" dirty="0" err="1"/>
              <a:t>ShipmentReserved</a:t>
            </a:r>
            <a:r>
              <a:rPr lang="en-US" sz="1100" dirty="0"/>
              <a:t>&gt;()</a:t>
            </a:r>
            <a:endParaRPr lang="it-IT" sz="1100" dirty="0"/>
          </a:p>
        </p:txBody>
      </p:sp>
      <p:sp>
        <p:nvSpPr>
          <p:cNvPr id="50" name="Rectangle 49"/>
          <p:cNvSpPr/>
          <p:nvPr/>
        </p:nvSpPr>
        <p:spPr>
          <a:xfrm>
            <a:off x="5709902" y="4952473"/>
            <a:ext cx="126152" cy="1292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145000" y="6102421"/>
            <a:ext cx="255204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09176" y="6069934"/>
            <a:ext cx="245183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pPr algn="r"/>
            <a:r>
              <a:rPr lang="en-US" sz="1100" b="1" dirty="0">
                <a:solidFill>
                  <a:srgbClr val="FF0000"/>
                </a:solidFill>
              </a:rPr>
              <a:t>ReplyToOriginator</a:t>
            </a:r>
            <a:r>
              <a:rPr lang="en-US" sz="1100" dirty="0"/>
              <a:t>&lt;ShipmentStarted&gt;()</a:t>
            </a:r>
            <a:endParaRPr lang="it-IT" sz="1100" dirty="0"/>
          </a:p>
        </p:txBody>
      </p:sp>
      <p:sp>
        <p:nvSpPr>
          <p:cNvPr id="53" name="Rectangle 52"/>
          <p:cNvSpPr/>
          <p:nvPr/>
        </p:nvSpPr>
        <p:spPr>
          <a:xfrm>
            <a:off x="3004018" y="5947770"/>
            <a:ext cx="137708" cy="521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840561" y="5856793"/>
            <a:ext cx="256696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94428" y="5584661"/>
            <a:ext cx="253299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en-US" sz="1100" b="1">
                <a:solidFill>
                  <a:srgbClr val="FF0000"/>
                </a:solidFill>
              </a:rPr>
              <a:t>Reply</a:t>
            </a:r>
            <a:r>
              <a:rPr lang="en-US" sz="1100"/>
              <a:t>&lt;</a:t>
            </a:r>
            <a:r>
              <a:rPr lang="en-US" sz="1100" dirty="0" err="1"/>
              <a:t>ShipOrder</a:t>
            </a:r>
            <a:r>
              <a:rPr lang="en-US" sz="1100" dirty="0"/>
              <a:t>&gt;()</a:t>
            </a:r>
            <a:endParaRPr lang="it-IT" sz="1100" dirty="0"/>
          </a:p>
        </p:txBody>
      </p:sp>
      <p:sp>
        <p:nvSpPr>
          <p:cNvPr id="33" name="Rectangle 32"/>
          <p:cNvSpPr/>
          <p:nvPr/>
        </p:nvSpPr>
        <p:spPr>
          <a:xfrm>
            <a:off x="8413714" y="5760859"/>
            <a:ext cx="120871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62143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Servienti</dc:creator>
  <cp:lastModifiedBy>simon</cp:lastModifiedBy>
  <cp:revision>8</cp:revision>
  <dcterms:created xsi:type="dcterms:W3CDTF">2015-06-04T16:03:29Z</dcterms:created>
  <dcterms:modified xsi:type="dcterms:W3CDTF">2016-08-23T04:37:58Z</dcterms:modified>
</cp:coreProperties>
</file>