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5-416D-B311-89EE912F74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95-416D-B311-89EE912F74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95-416D-B311-89EE912F7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014512"/>
        <c:axId val="337020000"/>
      </c:barChart>
      <c:catAx>
        <c:axId val="33701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337020000"/>
        <c:crosses val="autoZero"/>
        <c:auto val="1"/>
        <c:lblAlgn val="ctr"/>
        <c:lblOffset val="100"/>
        <c:noMultiLvlLbl val="0"/>
      </c:catAx>
      <c:valAx>
        <c:axId val="33702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33701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宋体" panose="02010600030101010101" pitchFamily="2" charset="-122"/>
          <a:ea typeface="宋体" panose="02010600030101010101" pitchFamily="2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48CA0-B85B-4458-AC23-3F6299AE7CF2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F58074C2-62CA-4AAD-83F9-86A9EA52414A}">
      <dgm:prSet phldrT="[Text]"/>
      <dgm:spPr/>
      <dgm:t>
        <a:bodyPr rtlCol="0"/>
        <a:lstStyle/>
        <a:p>
          <a:pPr rtl="0"/>
          <a:r>
            <a:rPr lang="zh-cn">
              <a:latin typeface="宋体" panose="02010600030101010101" pitchFamily="2" charset="-122"/>
              <a:ea typeface="宋体" panose="02010600030101010101" pitchFamily="2" charset="-122"/>
            </a:rPr>
            <a:t>目标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E31E9712-B288-41EB-93BE-1F25BD8AADD3}" type="parTrans" cxnId="{E98F13FA-F723-4894-85E2-4F0C4C71CA7E}">
      <dgm:prSet/>
      <dgm:spPr/>
      <dgm:t>
        <a:bodyPr rtlCol="0"/>
        <a:lstStyle/>
        <a:p>
          <a:pPr rtl="0"/>
          <a:endParaRPr 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A45342B1-59A4-4DDF-BE5E-FE6E305D033B}" type="sibTrans" cxnId="{E98F13FA-F723-4894-85E2-4F0C4C71CA7E}">
      <dgm:prSet/>
      <dgm:spPr/>
      <dgm:t>
        <a:bodyPr rtlCol="0"/>
        <a:lstStyle/>
        <a:p>
          <a:pPr rtl="0"/>
          <a:endParaRPr 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2992329-2141-41AE-8498-398419F9D342}">
      <dgm:prSet phldrT="[Text]"/>
      <dgm:spPr/>
      <dgm:t>
        <a:bodyPr rtlCol="0"/>
        <a:lstStyle/>
        <a:p>
          <a:pPr rtl="0"/>
          <a:r>
            <a:rPr lang="zh-cn" dirty="0">
              <a:latin typeface="宋体" panose="02010600030101010101" pitchFamily="2" charset="-122"/>
              <a:ea typeface="宋体" panose="02010600030101010101" pitchFamily="2" charset="-122"/>
            </a:rPr>
            <a:t>步骤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E81300EC-0913-435C-965C-A88DA29AAB91}" type="parTrans" cxnId="{9F2B6E35-0DC5-44B3-A04E-3980A64C81AC}">
      <dgm:prSet/>
      <dgm:spPr/>
      <dgm:t>
        <a:bodyPr rtlCol="0"/>
        <a:lstStyle/>
        <a:p>
          <a:pPr rtl="0"/>
          <a:endParaRPr lang="en-US">
            <a:latin typeface="宋体" panose="02010600030101010101" pitchFamily="2" charset="-122"/>
            <a:ea typeface="宋体" panose="02010600030101010101" pitchFamily="2" charset="-122"/>
          </a:endParaRPr>
        </a:p>
      </dgm:t>
      <dgm:extLst>
        <a:ext uri="{E40237B7-FDA0-4F09-8148-C483321AD2D9}">
          <dgm14:cNvPr xmlns:dgm14="http://schemas.microsoft.com/office/drawing/2010/diagram" id="0" name="" title="Step 1 arrow pointing towards goal"/>
        </a:ext>
      </dgm:extLst>
    </dgm:pt>
    <dgm:pt modelId="{28E59B27-8808-4C52-B10D-E7ADC0DB3DF9}" type="sibTrans" cxnId="{9F2B6E35-0DC5-44B3-A04E-3980A64C81AC}">
      <dgm:prSet/>
      <dgm:spPr/>
      <dgm:t>
        <a:bodyPr rtlCol="0"/>
        <a:lstStyle/>
        <a:p>
          <a:pPr rtl="0"/>
          <a:endParaRPr 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FC647F25-4DEC-4063-BBDD-F93B2C5E6756}">
      <dgm:prSet phldrT="[Text]"/>
      <dgm:spPr/>
      <dgm:t>
        <a:bodyPr rtlCol="0"/>
        <a:lstStyle/>
        <a:p>
          <a:pPr rtl="0"/>
          <a:r>
            <a:rPr lang="zh-cn" dirty="0">
              <a:latin typeface="宋体" panose="02010600030101010101" pitchFamily="2" charset="-122"/>
              <a:ea typeface="宋体" panose="02010600030101010101" pitchFamily="2" charset="-122"/>
            </a:rPr>
            <a:t>步骤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563D9B7B-235D-4E46-AC66-2AA43E9B3579}" type="parTrans" cxnId="{3483F096-B4B7-45D9-8948-50950B9FE6AE}">
      <dgm:prSet/>
      <dgm:spPr/>
      <dgm:t>
        <a:bodyPr rtlCol="0"/>
        <a:lstStyle/>
        <a:p>
          <a:pPr rtl="0"/>
          <a:endParaRPr lang="en-US">
            <a:latin typeface="宋体" panose="02010600030101010101" pitchFamily="2" charset="-122"/>
            <a:ea typeface="宋体" panose="02010600030101010101" pitchFamily="2" charset="-122"/>
          </a:endParaRPr>
        </a:p>
      </dgm:t>
      <dgm:extLst>
        <a:ext uri="{E40237B7-FDA0-4F09-8148-C483321AD2D9}">
          <dgm14:cNvPr xmlns:dgm14="http://schemas.microsoft.com/office/drawing/2010/diagram" id="0" name="" title="Step 2 arrow pointing towards goal"/>
        </a:ext>
      </dgm:extLst>
    </dgm:pt>
    <dgm:pt modelId="{22BFA187-88E4-4EBC-A0B9-A88562F9E4C1}" type="sibTrans" cxnId="{3483F096-B4B7-45D9-8948-50950B9FE6AE}">
      <dgm:prSet/>
      <dgm:spPr/>
      <dgm:t>
        <a:bodyPr rtlCol="0"/>
        <a:lstStyle/>
        <a:p>
          <a:pPr rtl="0"/>
          <a:endParaRPr 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ADFE6FFF-2D74-44C2-B492-ED92605EC5A7}">
      <dgm:prSet phldrT="[Text]"/>
      <dgm:spPr/>
      <dgm:t>
        <a:bodyPr rtlCol="0"/>
        <a:lstStyle/>
        <a:p>
          <a:pPr rtl="0"/>
          <a:r>
            <a:rPr lang="zh-cn">
              <a:latin typeface="宋体" panose="02010600030101010101" pitchFamily="2" charset="-122"/>
              <a:ea typeface="宋体" panose="02010600030101010101" pitchFamily="2" charset="-122"/>
            </a:rPr>
            <a:t>步骤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BB71E3E-4DF6-458D-88C3-25896F11EB85}" type="parTrans" cxnId="{6D5838E4-CA40-4AC8-9654-0651DC5397FB}">
      <dgm:prSet/>
      <dgm:spPr/>
      <dgm:t>
        <a:bodyPr rtlCol="0"/>
        <a:lstStyle/>
        <a:p>
          <a:pPr rtl="0"/>
          <a:endParaRPr lang="en-US">
            <a:latin typeface="宋体" panose="02010600030101010101" pitchFamily="2" charset="-122"/>
            <a:ea typeface="宋体" panose="02010600030101010101" pitchFamily="2" charset="-122"/>
          </a:endParaRPr>
        </a:p>
      </dgm:t>
      <dgm:extLst>
        <a:ext uri="{E40237B7-FDA0-4F09-8148-C483321AD2D9}">
          <dgm14:cNvPr xmlns:dgm14="http://schemas.microsoft.com/office/drawing/2010/diagram" id="0" name="" title="Step 3 arrow pointing towards goal"/>
        </a:ext>
      </dgm:extLst>
    </dgm:pt>
    <dgm:pt modelId="{9C5D00A8-4F96-44F5-8778-54093F0D050A}" type="sibTrans" cxnId="{6D5838E4-CA40-4AC8-9654-0651DC5397FB}">
      <dgm:prSet/>
      <dgm:spPr/>
      <dgm:t>
        <a:bodyPr rtlCol="0"/>
        <a:lstStyle/>
        <a:p>
          <a:pPr rtl="0"/>
          <a:endParaRPr 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CC2A726-4DF7-4B61-8EA9-C776AA95A549}" type="pres">
      <dgm:prSet presAssocID="{A9F48CA0-B85B-4458-AC23-3F6299AE7CF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52EC72-F44B-4563-8F12-31BE98030C73}" type="pres">
      <dgm:prSet presAssocID="{F58074C2-62CA-4AAD-83F9-86A9EA52414A}" presName="centerShape" presStyleLbl="node0" presStyleIdx="0" presStyleCnt="1"/>
      <dgm:spPr/>
    </dgm:pt>
    <dgm:pt modelId="{0647D637-619C-451F-8084-44E62D21528F}" type="pres">
      <dgm:prSet presAssocID="{E81300EC-0913-435C-965C-A88DA29AAB91}" presName="parTrans" presStyleLbl="bgSibTrans2D1" presStyleIdx="0" presStyleCnt="3"/>
      <dgm:spPr/>
    </dgm:pt>
    <dgm:pt modelId="{15AAAA0F-4593-4F22-B652-8F08B16E55CD}" type="pres">
      <dgm:prSet presAssocID="{82992329-2141-41AE-8498-398419F9D342}" presName="node" presStyleLbl="node1" presStyleIdx="0" presStyleCnt="3">
        <dgm:presLayoutVars>
          <dgm:bulletEnabled val="1"/>
        </dgm:presLayoutVars>
      </dgm:prSet>
      <dgm:spPr/>
    </dgm:pt>
    <dgm:pt modelId="{26F3572A-44B5-40A9-A054-A83B3BCE9750}" type="pres">
      <dgm:prSet presAssocID="{563D9B7B-235D-4E46-AC66-2AA43E9B3579}" presName="parTrans" presStyleLbl="bgSibTrans2D1" presStyleIdx="1" presStyleCnt="3"/>
      <dgm:spPr/>
    </dgm:pt>
    <dgm:pt modelId="{BAD72918-AD54-4A3F-9FE2-7902A2063F5C}" type="pres">
      <dgm:prSet presAssocID="{FC647F25-4DEC-4063-BBDD-F93B2C5E6756}" presName="node" presStyleLbl="node1" presStyleIdx="1" presStyleCnt="3">
        <dgm:presLayoutVars>
          <dgm:bulletEnabled val="1"/>
        </dgm:presLayoutVars>
      </dgm:prSet>
      <dgm:spPr/>
    </dgm:pt>
    <dgm:pt modelId="{1204005B-0B62-484D-8BEB-E7B9E9CE6A61}" type="pres">
      <dgm:prSet presAssocID="{CBB71E3E-4DF6-458D-88C3-25896F11EB85}" presName="parTrans" presStyleLbl="bgSibTrans2D1" presStyleIdx="2" presStyleCnt="3"/>
      <dgm:spPr/>
    </dgm:pt>
    <dgm:pt modelId="{DF4F3CC4-9ADE-4D5A-9D51-11C67A5A8F9F}" type="pres">
      <dgm:prSet presAssocID="{ADFE6FFF-2D74-44C2-B492-ED92605EC5A7}" presName="node" presStyleLbl="node1" presStyleIdx="2" presStyleCnt="3">
        <dgm:presLayoutVars>
          <dgm:bulletEnabled val="1"/>
        </dgm:presLayoutVars>
      </dgm:prSet>
      <dgm:spPr/>
    </dgm:pt>
  </dgm:ptLst>
  <dgm:cxnLst>
    <dgm:cxn modelId="{95709704-88CC-418B-B1FA-A6C9A479E333}" type="presOf" srcId="{CBB71E3E-4DF6-458D-88C3-25896F11EB85}" destId="{1204005B-0B62-484D-8BEB-E7B9E9CE6A61}" srcOrd="0" destOrd="0" presId="urn:microsoft.com/office/officeart/2005/8/layout/radial4"/>
    <dgm:cxn modelId="{7A4AF818-C239-4D4F-B475-FEF1C24FF567}" type="presOf" srcId="{A9F48CA0-B85B-4458-AC23-3F6299AE7CF2}" destId="{4CC2A726-4DF7-4B61-8EA9-C776AA95A549}" srcOrd="0" destOrd="0" presId="urn:microsoft.com/office/officeart/2005/8/layout/radial4"/>
    <dgm:cxn modelId="{9F2B6E35-0DC5-44B3-A04E-3980A64C81AC}" srcId="{F58074C2-62CA-4AAD-83F9-86A9EA52414A}" destId="{82992329-2141-41AE-8498-398419F9D342}" srcOrd="0" destOrd="0" parTransId="{E81300EC-0913-435C-965C-A88DA29AAB91}" sibTransId="{28E59B27-8808-4C52-B10D-E7ADC0DB3DF9}"/>
    <dgm:cxn modelId="{1CA0974A-4354-486C-B412-C3CF625EF768}" type="presOf" srcId="{E81300EC-0913-435C-965C-A88DA29AAB91}" destId="{0647D637-619C-451F-8084-44E62D21528F}" srcOrd="0" destOrd="0" presId="urn:microsoft.com/office/officeart/2005/8/layout/radial4"/>
    <dgm:cxn modelId="{FFF32158-99E4-4A6E-BFE1-709132315BD0}" type="presOf" srcId="{ADFE6FFF-2D74-44C2-B492-ED92605EC5A7}" destId="{DF4F3CC4-9ADE-4D5A-9D51-11C67A5A8F9F}" srcOrd="0" destOrd="0" presId="urn:microsoft.com/office/officeart/2005/8/layout/radial4"/>
    <dgm:cxn modelId="{A5CCA479-F7E5-4428-81FB-1FFADAC6FC2C}" type="presOf" srcId="{F58074C2-62CA-4AAD-83F9-86A9EA52414A}" destId="{9A52EC72-F44B-4563-8F12-31BE98030C73}" srcOrd="0" destOrd="0" presId="urn:microsoft.com/office/officeart/2005/8/layout/radial4"/>
    <dgm:cxn modelId="{07F0F65A-E5EF-4C50-9999-C2786A9FDF38}" type="presOf" srcId="{563D9B7B-235D-4E46-AC66-2AA43E9B3579}" destId="{26F3572A-44B5-40A9-A054-A83B3BCE9750}" srcOrd="0" destOrd="0" presId="urn:microsoft.com/office/officeart/2005/8/layout/radial4"/>
    <dgm:cxn modelId="{DCD4CD90-2314-4EFA-9C26-9B7E4F5DCEFD}" type="presOf" srcId="{FC647F25-4DEC-4063-BBDD-F93B2C5E6756}" destId="{BAD72918-AD54-4A3F-9FE2-7902A2063F5C}" srcOrd="0" destOrd="0" presId="urn:microsoft.com/office/officeart/2005/8/layout/radial4"/>
    <dgm:cxn modelId="{3483F096-B4B7-45D9-8948-50950B9FE6AE}" srcId="{F58074C2-62CA-4AAD-83F9-86A9EA52414A}" destId="{FC647F25-4DEC-4063-BBDD-F93B2C5E6756}" srcOrd="1" destOrd="0" parTransId="{563D9B7B-235D-4E46-AC66-2AA43E9B3579}" sibTransId="{22BFA187-88E4-4EBC-A0B9-A88562F9E4C1}"/>
    <dgm:cxn modelId="{BE6CC9AB-9899-4E9E-BAAB-A9E76AC60050}" type="presOf" srcId="{82992329-2141-41AE-8498-398419F9D342}" destId="{15AAAA0F-4593-4F22-B652-8F08B16E55CD}" srcOrd="0" destOrd="0" presId="urn:microsoft.com/office/officeart/2005/8/layout/radial4"/>
    <dgm:cxn modelId="{6D5838E4-CA40-4AC8-9654-0651DC5397FB}" srcId="{F58074C2-62CA-4AAD-83F9-86A9EA52414A}" destId="{ADFE6FFF-2D74-44C2-B492-ED92605EC5A7}" srcOrd="2" destOrd="0" parTransId="{CBB71E3E-4DF6-458D-88C3-25896F11EB85}" sibTransId="{9C5D00A8-4F96-44F5-8778-54093F0D050A}"/>
    <dgm:cxn modelId="{E98F13FA-F723-4894-85E2-4F0C4C71CA7E}" srcId="{A9F48CA0-B85B-4458-AC23-3F6299AE7CF2}" destId="{F58074C2-62CA-4AAD-83F9-86A9EA52414A}" srcOrd="0" destOrd="0" parTransId="{E31E9712-B288-41EB-93BE-1F25BD8AADD3}" sibTransId="{A45342B1-59A4-4DDF-BE5E-FE6E305D033B}"/>
    <dgm:cxn modelId="{4099DF94-369C-4E6D-93DF-27B6D30830D3}" type="presParOf" srcId="{4CC2A726-4DF7-4B61-8EA9-C776AA95A549}" destId="{9A52EC72-F44B-4563-8F12-31BE98030C73}" srcOrd="0" destOrd="0" presId="urn:microsoft.com/office/officeart/2005/8/layout/radial4"/>
    <dgm:cxn modelId="{C0FFED11-3BE4-469A-B839-D0F979306D5F}" type="presParOf" srcId="{4CC2A726-4DF7-4B61-8EA9-C776AA95A549}" destId="{0647D637-619C-451F-8084-44E62D21528F}" srcOrd="1" destOrd="0" presId="urn:microsoft.com/office/officeart/2005/8/layout/radial4"/>
    <dgm:cxn modelId="{97E22660-0900-4073-9EB6-BECBF8780F10}" type="presParOf" srcId="{4CC2A726-4DF7-4B61-8EA9-C776AA95A549}" destId="{15AAAA0F-4593-4F22-B652-8F08B16E55CD}" srcOrd="2" destOrd="0" presId="urn:microsoft.com/office/officeart/2005/8/layout/radial4"/>
    <dgm:cxn modelId="{BD3D298F-BC83-435E-AA98-56F9295A7605}" type="presParOf" srcId="{4CC2A726-4DF7-4B61-8EA9-C776AA95A549}" destId="{26F3572A-44B5-40A9-A054-A83B3BCE9750}" srcOrd="3" destOrd="0" presId="urn:microsoft.com/office/officeart/2005/8/layout/radial4"/>
    <dgm:cxn modelId="{03C86896-4DC2-403F-B187-5206953488C1}" type="presParOf" srcId="{4CC2A726-4DF7-4B61-8EA9-C776AA95A549}" destId="{BAD72918-AD54-4A3F-9FE2-7902A2063F5C}" srcOrd="4" destOrd="0" presId="urn:microsoft.com/office/officeart/2005/8/layout/radial4"/>
    <dgm:cxn modelId="{F615174A-F6FE-4CDE-8C94-7A7F1783499C}" type="presParOf" srcId="{4CC2A726-4DF7-4B61-8EA9-C776AA95A549}" destId="{1204005B-0B62-484D-8BEB-E7B9E9CE6A61}" srcOrd="5" destOrd="0" presId="urn:microsoft.com/office/officeart/2005/8/layout/radial4"/>
    <dgm:cxn modelId="{D0C2E886-76FB-4050-A208-732C8A2477D6}" type="presParOf" srcId="{4CC2A726-4DF7-4B61-8EA9-C776AA95A549}" destId="{DF4F3CC4-9ADE-4D5A-9D51-11C67A5A8F9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EC72-F44B-4563-8F12-31BE98030C73}">
      <dsp:nvSpPr>
        <dsp:cNvPr id="0" name=""/>
        <dsp:cNvSpPr/>
      </dsp:nvSpPr>
      <dsp:spPr>
        <a:xfrm>
          <a:off x="1564481" y="2341623"/>
          <a:ext cx="1443037" cy="14430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800" kern="1200">
              <a:latin typeface="宋体" panose="02010600030101010101" pitchFamily="2" charset="-122"/>
              <a:ea typeface="宋体" panose="02010600030101010101" pitchFamily="2" charset="-122"/>
            </a:rPr>
            <a:t>目标</a:t>
          </a:r>
        </a:p>
      </dsp:txBody>
      <dsp:txXfrm>
        <a:off x="1775809" y="2552951"/>
        <a:ext cx="1020381" cy="1020381"/>
      </dsp:txXfrm>
    </dsp:sp>
    <dsp:sp modelId="{0647D637-619C-451F-8084-44E62D21528F}">
      <dsp:nvSpPr>
        <dsp:cNvPr id="0" name=""/>
        <dsp:cNvSpPr/>
      </dsp:nvSpPr>
      <dsp:spPr>
        <a:xfrm rot="12900000">
          <a:off x="582515" y="2071582"/>
          <a:ext cx="1162129" cy="41126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AAAA0F-4593-4F22-B652-8F08B16E55CD}">
      <dsp:nvSpPr>
        <dsp:cNvPr id="0" name=""/>
        <dsp:cNvSpPr/>
      </dsp:nvSpPr>
      <dsp:spPr>
        <a:xfrm>
          <a:off x="2157" y="1395576"/>
          <a:ext cx="1370885" cy="109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055" tIns="59055" rIns="59055" bIns="59055" numCol="1" spcCol="1270" rtlCol="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 dirty="0">
              <a:latin typeface="宋体" panose="02010600030101010101" pitchFamily="2" charset="-122"/>
              <a:ea typeface="宋体" panose="02010600030101010101" pitchFamily="2" charset="-122"/>
            </a:rPr>
            <a:t>步骤 1</a:t>
          </a:r>
        </a:p>
      </dsp:txBody>
      <dsp:txXfrm>
        <a:off x="34278" y="1427697"/>
        <a:ext cx="1306643" cy="1032466"/>
      </dsp:txXfrm>
    </dsp:sp>
    <dsp:sp modelId="{26F3572A-44B5-40A9-A054-A83B3BCE9750}">
      <dsp:nvSpPr>
        <dsp:cNvPr id="0" name=""/>
        <dsp:cNvSpPr/>
      </dsp:nvSpPr>
      <dsp:spPr>
        <a:xfrm rot="16200000">
          <a:off x="1704935" y="1487288"/>
          <a:ext cx="1162129" cy="41126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D72918-AD54-4A3F-9FE2-7902A2063F5C}">
      <dsp:nvSpPr>
        <dsp:cNvPr id="0" name=""/>
        <dsp:cNvSpPr/>
      </dsp:nvSpPr>
      <dsp:spPr>
        <a:xfrm>
          <a:off x="1600557" y="563502"/>
          <a:ext cx="1370885" cy="109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055" tIns="59055" rIns="59055" bIns="59055" numCol="1" spcCol="1270" rtlCol="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 dirty="0">
              <a:latin typeface="宋体" panose="02010600030101010101" pitchFamily="2" charset="-122"/>
              <a:ea typeface="宋体" panose="02010600030101010101" pitchFamily="2" charset="-122"/>
            </a:rPr>
            <a:t>步骤 2</a:t>
          </a:r>
        </a:p>
      </dsp:txBody>
      <dsp:txXfrm>
        <a:off x="1632678" y="595623"/>
        <a:ext cx="1306643" cy="1032466"/>
      </dsp:txXfrm>
    </dsp:sp>
    <dsp:sp modelId="{1204005B-0B62-484D-8BEB-E7B9E9CE6A61}">
      <dsp:nvSpPr>
        <dsp:cNvPr id="0" name=""/>
        <dsp:cNvSpPr/>
      </dsp:nvSpPr>
      <dsp:spPr>
        <a:xfrm rot="19500000">
          <a:off x="2827354" y="2071582"/>
          <a:ext cx="1162129" cy="41126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4F3CC4-9ADE-4D5A-9D51-11C67A5A8F9F}">
      <dsp:nvSpPr>
        <dsp:cNvPr id="0" name=""/>
        <dsp:cNvSpPr/>
      </dsp:nvSpPr>
      <dsp:spPr>
        <a:xfrm>
          <a:off x="3198956" y="1395576"/>
          <a:ext cx="1370885" cy="109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055" tIns="59055" rIns="59055" bIns="59055" numCol="1" spcCol="1270" rtlCol="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>
              <a:latin typeface="宋体" panose="02010600030101010101" pitchFamily="2" charset="-122"/>
              <a:ea typeface="宋体" panose="02010600030101010101" pitchFamily="2" charset="-122"/>
            </a:rPr>
            <a:t>步骤 3</a:t>
          </a:r>
        </a:p>
      </dsp:txBody>
      <dsp:txXfrm>
        <a:off x="3231077" y="1427697"/>
        <a:ext cx="1306643" cy="1032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31AD45-019C-428B-8C6F-8EC89EDE640E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2019年6月13日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A36C10-A9D4-4995-9BAF-95FBD77A724B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0D99F01-06C5-4E75-8F05-69456B232960}" type="datetime2">
              <a:rPr lang="zh-CN" altLang="en-US" smtClean="0"/>
              <a:pPr/>
              <a:t>2019年6月13日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3AEF9EC-8318-4FF6-847E-A85BBD2B7E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275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898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11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27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75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96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26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764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87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112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76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93B8014-EB4B-4602-8B3B-E1231AC07BAD}" type="datetime2">
              <a:rPr lang="zh-CN" altLang="en-US" smtClean="0"/>
              <a:pPr/>
              <a:t>2019年6月13日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A0E39C-18FB-4C41-91BC-B343B5E1D662}" type="datetime2">
              <a:rPr lang="zh-CN" altLang="en-US" smtClean="0"/>
              <a:pPr/>
              <a:t>2019年6月13日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fld id="{F802AE25-6471-407F-BA33-7983DD21FCF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4538B4-8053-44D1-A2E4-0FF7976F8861}" type="datetime2">
              <a:rPr lang="zh-CN" altLang="en-US" smtClean="0"/>
              <a:pPr/>
              <a:t>2019年6月13日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C45D59-6D91-43C2-AED1-586A7BC834CD}" type="datetime2">
              <a:rPr lang="zh-CN" altLang="en-US" smtClean="0"/>
              <a:pPr/>
              <a:t>2019年6月13日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CB2C1F-A7FA-4F54-907C-1C4FD3EB0BF1}" type="datetime2">
              <a:rPr lang="zh-CN" altLang="en-US" smtClean="0"/>
              <a:pPr/>
              <a:t>2019年6月13日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FB034F-58C3-4422-A327-DFE5AD32A475}" type="datetime2">
              <a:rPr lang="zh-CN" altLang="en-US" smtClean="0"/>
              <a:pPr/>
              <a:t>2019年6月13日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0D71AB-C8CB-4318-BA22-C9D629202103}" type="datetime2">
              <a:rPr lang="zh-CN" altLang="en-US" smtClean="0"/>
              <a:pPr/>
              <a:t>2019年6月13日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EA4183-7BA0-4C13-B8AA-99811CF2A4F2}" type="datetime2">
              <a:rPr lang="zh-CN" altLang="en-US" smtClean="0"/>
              <a:pPr/>
              <a:t>2019年6月13日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023C645-32C2-46EC-816B-1E318FB83525}" type="datetime2">
              <a:rPr lang="zh-CN" altLang="en-US" smtClean="0"/>
              <a:pPr/>
              <a:t>2019年6月13日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描述文字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114622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D3E3D3B-52A9-4677-BE2C-B106B86DA8C5}" type="datetime2">
              <a:rPr lang="zh-CN" altLang="en-US" smtClean="0"/>
              <a:pPr/>
              <a:t>2019年6月13日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标题布局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添加幻灯片标题 </a:t>
            </a:r>
            <a:r>
              <a:rPr lang="en-US" altLang="zh-CN" dirty="0"/>
              <a:t>- 4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4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添加幻灯片标题 </a:t>
            </a:r>
            <a:r>
              <a:rPr lang="en-US" altLang="zh-CN" dirty="0"/>
              <a:t>- 5</a:t>
            </a:r>
          </a:p>
        </p:txBody>
      </p:sp>
      <p:sp>
        <p:nvSpPr>
          <p:cNvPr id="9" name="图片占位符 8" descr="为添加图像预留的空占位符。单击占位符，选择要添加的图像"/>
          <p:cNvSpPr>
            <a:spLocks noGrp="1"/>
          </p:cNvSpPr>
          <p:nvPr>
            <p:ph type="pic" idx="1"/>
          </p:nvPr>
        </p:nvSpPr>
        <p:spPr/>
      </p:sp>
      <p:sp>
        <p:nvSpPr>
          <p:cNvPr id="10" name="文本占位符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3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标题和包含列表的内容布局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在此处添加第一个项目要点</a:t>
            </a:r>
          </a:p>
          <a:p>
            <a:pPr rtl="0"/>
            <a:r>
              <a:rPr lang="zh-CN" altLang="en-US" dirty="0"/>
              <a:t>在此处添加第二个项目要点</a:t>
            </a:r>
          </a:p>
          <a:p>
            <a:pPr rtl="0"/>
            <a:r>
              <a:rPr lang="zh-CN" altLang="en-US" dirty="0"/>
              <a:t>在此处添加第三个项目要点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标题和包含图表的内容布局</a:t>
            </a:r>
          </a:p>
        </p:txBody>
      </p:sp>
      <p:graphicFrame>
        <p:nvGraphicFramePr>
          <p:cNvPr id="6" name="内容占位符 5" descr="簇状柱形图显示了 4 种类别的 3 个系列的值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003898"/>
              </p:ext>
            </p:extLst>
          </p:nvPr>
        </p:nvGraphicFramePr>
        <p:xfrm>
          <a:off x="1295400" y="1828800"/>
          <a:ext cx="9601200" cy="4348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包含表格的两栏内容布局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此处是第一个项目要点</a:t>
            </a:r>
          </a:p>
          <a:p>
            <a:pPr rtl="0"/>
            <a:r>
              <a:rPr lang="zh-CN" altLang="en-US" dirty="0"/>
              <a:t>此处是第二个项目要点</a:t>
            </a:r>
          </a:p>
          <a:p>
            <a:pPr rtl="0"/>
            <a:r>
              <a:rPr lang="zh-CN" altLang="en-US" dirty="0"/>
              <a:t>此处是第三个项目要点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2824722"/>
              </p:ext>
            </p:extLst>
          </p:nvPr>
        </p:nvGraphicFramePr>
        <p:xfrm>
          <a:off x="6324600" y="1828800"/>
          <a:ext cx="4572000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包含 </a:t>
            </a:r>
            <a:r>
              <a:rPr lang="en-US" altLang="zh-CN" dirty="0"/>
              <a:t>SmartArt </a:t>
            </a:r>
            <a:r>
              <a:rPr lang="zh-CN" altLang="en-US" dirty="0"/>
              <a:t>的两栏内容布局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此处是第一个项目要点</a:t>
            </a:r>
          </a:p>
          <a:p>
            <a:pPr rtl="0"/>
            <a:r>
              <a:rPr lang="zh-CN" altLang="en-US" dirty="0"/>
              <a:t>此处是第二个项目要点</a:t>
            </a:r>
          </a:p>
          <a:p>
            <a:pPr rtl="0"/>
            <a:r>
              <a:rPr lang="zh-CN" altLang="en-US" dirty="0"/>
              <a:t>此处是第三个项目要点</a:t>
            </a:r>
          </a:p>
        </p:txBody>
      </p:sp>
      <p:graphicFrame>
        <p:nvGraphicFramePr>
          <p:cNvPr id="5" name="内容占位符 4" descr="聚合射线图显示指向主要目标的三个步骤之间的关系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0518650"/>
              </p:ext>
            </p:extLst>
          </p:nvPr>
        </p:nvGraphicFramePr>
        <p:xfrm>
          <a:off x="6324600" y="1828800"/>
          <a:ext cx="457200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添加幻灯片标题 </a:t>
            </a:r>
            <a:r>
              <a:rPr lang="en-US" altLang="zh-CN" dirty="0"/>
              <a:t>- 1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添加幻灯片标题 </a:t>
            </a:r>
            <a:r>
              <a:rPr lang="en-US" altLang="zh-CN" dirty="0"/>
              <a:t>- 2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添加幻灯片标题 </a:t>
            </a:r>
            <a:r>
              <a:rPr lang="en-US" altLang="zh-CN" dirty="0"/>
              <a:t>- 3</a:t>
            </a:r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拉丝金属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1814_TF03030981" id="{5C3733F9-C2CE-483F-A6F4-42CF1DBC21C9}" vid="{38CC553B-3F9A-47AF-80E9-A88C83013AF7}"/>
    </a:ext>
  </a:extLst>
</a:theme>
</file>

<file path=ppt/theme/theme2.xml><?xml version="1.0" encoding="utf-8"?>
<a:theme xmlns:a="http://schemas.openxmlformats.org/drawingml/2006/main" name="办公室主题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A16170-AED4-43FB-90C7-1F1653EBFAC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40262f94-9f35-4ac3-9a90-690165a166b7"/>
    <ds:schemaRef ds:uri="a4f35948-e619-41b3-aa29-22878b09cfd2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绿色拉丝金属演示文稿（宽屏）</Template>
  <TotalTime>1</TotalTime>
  <Words>148</Words>
  <Application>Microsoft Office PowerPoint</Application>
  <PresentationFormat>宽屏</PresentationFormat>
  <Paragraphs>47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宋体</vt:lpstr>
      <vt:lpstr>Arial</vt:lpstr>
      <vt:lpstr>拉丝金属 16x9</vt:lpstr>
      <vt:lpstr>标题布局</vt:lpstr>
      <vt:lpstr>标题和包含列表的内容布局</vt:lpstr>
      <vt:lpstr>标题和包含图表的内容布局</vt:lpstr>
      <vt:lpstr>包含表格的两栏内容布局</vt:lpstr>
      <vt:lpstr>包含 SmartArt 的两栏内容布局</vt:lpstr>
      <vt:lpstr>添加幻灯片标题 - 1</vt:lpstr>
      <vt:lpstr>添加幻灯片标题 - 2</vt:lpstr>
      <vt:lpstr>添加幻灯片标题 - 3</vt:lpstr>
      <vt:lpstr>PowerPoint 演示文稿</vt:lpstr>
      <vt:lpstr>添加幻灯片标题 - 4</vt:lpstr>
      <vt:lpstr>添加幻灯片标题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admin</dc:creator>
  <cp:lastModifiedBy>admin</cp:lastModifiedBy>
  <cp:revision>1</cp:revision>
  <dcterms:created xsi:type="dcterms:W3CDTF">2019-06-13T02:54:09Z</dcterms:created>
  <dcterms:modified xsi:type="dcterms:W3CDTF">2019-06-13T02:56:04Z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