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Hextron/Group_3_Project/FinalDemo/Hextron.ex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64AD5-C73E-443F-A740-C2FB8D5A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9" y="5178882"/>
            <a:ext cx="2026536" cy="1106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8AFAC6-FC24-438C-BAF8-93F20CF225DF}"/>
              </a:ext>
            </a:extLst>
          </p:cNvPr>
          <p:cNvSpPr/>
          <p:nvPr/>
        </p:nvSpPr>
        <p:spPr>
          <a:xfrm>
            <a:off x="3571875" y="1067997"/>
            <a:ext cx="54958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Hextron</a:t>
            </a:r>
            <a:endParaRPr lang="en-US" sz="9600" b="1" dirty="0">
              <a:ln w="13462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76EAC-142F-461A-834E-91F417BB5852}"/>
              </a:ext>
            </a:extLst>
          </p:cNvPr>
          <p:cNvSpPr/>
          <p:nvPr/>
        </p:nvSpPr>
        <p:spPr>
          <a:xfrm>
            <a:off x="7764602" y="2517515"/>
            <a:ext cx="28757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Inspired by Hextris.io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4E84D-F287-4497-8FF7-263F51770F2F}"/>
              </a:ext>
            </a:extLst>
          </p:cNvPr>
          <p:cNvSpPr/>
          <p:nvPr/>
        </p:nvSpPr>
        <p:spPr>
          <a:xfrm>
            <a:off x="6205444" y="5005173"/>
            <a:ext cx="44412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By Scott Williams, Jason Li, Yousaf </a:t>
            </a:r>
            <a:r>
              <a:rPr 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Shaheen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F67E5-5A80-4302-99BA-17CAB9B5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07990" y="2781425"/>
            <a:ext cx="2127769" cy="18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B69B85-56A6-40F5-BAA6-D423AE635332}"/>
              </a:ext>
            </a:extLst>
          </p:cNvPr>
          <p:cNvSpPr/>
          <p:nvPr/>
        </p:nvSpPr>
        <p:spPr>
          <a:xfrm>
            <a:off x="75627" y="300708"/>
            <a:ext cx="35633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Testing</a:t>
            </a:r>
            <a:endParaRPr lang="en-US" sz="7200" b="1" dirty="0">
              <a:ln w="13462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0254C-44A3-4856-9703-18F237222434}"/>
              </a:ext>
            </a:extLst>
          </p:cNvPr>
          <p:cNvSpPr txBox="1"/>
          <p:nvPr/>
        </p:nvSpPr>
        <p:spPr>
          <a:xfrm>
            <a:off x="1481684" y="3601159"/>
            <a:ext cx="8175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Dynamic Automated Testing (Runtime checking)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" panose="020B0503020202020204" pitchFamily="34" charset="0"/>
              </a:rPr>
              <a:t>Test cases inputted for various cases and implemented through live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" panose="020B0503020202020204" pitchFamily="34" charset="0"/>
              </a:rPr>
              <a:t>Over 15 automated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" panose="020B0503020202020204" pitchFamily="34" charset="0"/>
              </a:rPr>
              <a:t>Twisting test case – covers the block twisting exception which occurred when rotating and causing the trapezoid to crash into the side of a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" panose="020B0503020202020204" pitchFamily="34" charset="0"/>
              </a:rPr>
              <a:t>Rainbow destroy – covers the effect of the rainbow block on trapezoids creating red blocks and eliminating them with the rainbow block.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874A8-C73E-4207-806A-1B661BED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35" y="596200"/>
            <a:ext cx="3694530" cy="2646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F7FC3A-876E-452C-A96D-BF695159A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94" y="596200"/>
            <a:ext cx="3290986" cy="2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F47E6-0834-4074-95A4-C5D144AC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85" y="5546802"/>
            <a:ext cx="1507982" cy="823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ECC54D-2777-4B57-8984-B9E5165BE75A}"/>
              </a:ext>
            </a:extLst>
          </p:cNvPr>
          <p:cNvSpPr/>
          <p:nvPr/>
        </p:nvSpPr>
        <p:spPr>
          <a:xfrm>
            <a:off x="5873156" y="5773815"/>
            <a:ext cx="58149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 From: Scott Williams, Jason Li, Yousaf </a:t>
            </a:r>
            <a:r>
              <a:rPr 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Shaheen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ECA4F-BEB4-4180-A640-1E199331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65070" y="1630520"/>
            <a:ext cx="3279651" cy="2836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F60279-AEED-42D8-9008-098192847C7E}"/>
              </a:ext>
            </a:extLst>
          </p:cNvPr>
          <p:cNvSpPr/>
          <p:nvPr/>
        </p:nvSpPr>
        <p:spPr>
          <a:xfrm>
            <a:off x="7787414" y="2505670"/>
            <a:ext cx="2434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Hextron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636F3-74E6-46D7-93A8-DAB66549F768}"/>
              </a:ext>
            </a:extLst>
          </p:cNvPr>
          <p:cNvSpPr/>
          <p:nvPr/>
        </p:nvSpPr>
        <p:spPr>
          <a:xfrm>
            <a:off x="2328368" y="1951672"/>
            <a:ext cx="38776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086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538956-DF0A-4844-BF24-73B463A87A7B}"/>
              </a:ext>
            </a:extLst>
          </p:cNvPr>
          <p:cNvSpPr txBox="1"/>
          <p:nvPr/>
        </p:nvSpPr>
        <p:spPr>
          <a:xfrm>
            <a:off x="1366587" y="1613118"/>
            <a:ext cx="9715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Purpose and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Based off Hextris.io (http://hextris.io/)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Simple and intuitive puzzle game that still provides a bit of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Create our own alternative version with improvements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01A53-FAE1-4682-A028-59FA76E57461}"/>
              </a:ext>
            </a:extLst>
          </p:cNvPr>
          <p:cNvSpPr/>
          <p:nvPr/>
        </p:nvSpPr>
        <p:spPr>
          <a:xfrm>
            <a:off x="336884" y="348694"/>
            <a:ext cx="43634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Hextron</a:t>
            </a:r>
            <a:endParaRPr lang="en-US" sz="7200" b="1" dirty="0">
              <a:ln w="13462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BB09C-FC8B-4DBD-A745-E0C4D13F2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9" t="4858" r="10164" b="8435"/>
          <a:stretch/>
        </p:blipFill>
        <p:spPr>
          <a:xfrm>
            <a:off x="4219074" y="3493095"/>
            <a:ext cx="3491709" cy="27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53C6A2-F60E-4C16-B9D5-C3175CEFEE6C}"/>
              </a:ext>
            </a:extLst>
          </p:cNvPr>
          <p:cNvSpPr txBox="1"/>
          <p:nvPr/>
        </p:nvSpPr>
        <p:spPr>
          <a:xfrm>
            <a:off x="1494923" y="604715"/>
            <a:ext cx="9715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Scope</a:t>
            </a:r>
          </a:p>
          <a:p>
            <a:endParaRPr lang="en-US" sz="2800" b="1" dirty="0"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Built in Unity with C# having access to some of the platform's built in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Usable in the windows environment with easy made conversions to alternative platforms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Completely creating a game from scratch to gain a bit of insight into the software development process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05E68-9518-4F21-ADA4-80B88188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58" y="4728559"/>
            <a:ext cx="2381202" cy="1300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EA0EC-0BE6-4F11-9632-5F580DE1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53" y="4728559"/>
            <a:ext cx="4768104" cy="8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E5802-3622-424D-BFCC-8EB756D7A074}"/>
              </a:ext>
            </a:extLst>
          </p:cNvPr>
          <p:cNvSpPr/>
          <p:nvPr/>
        </p:nvSpPr>
        <p:spPr>
          <a:xfrm>
            <a:off x="850232" y="332652"/>
            <a:ext cx="57591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Demonstration 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000536DC-BF03-4A56-8C05-BC5F9AB9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32" y="2067215"/>
            <a:ext cx="2963281" cy="34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6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6721B8-CCB3-4F40-9AEA-47532E7E4F00}"/>
              </a:ext>
            </a:extLst>
          </p:cNvPr>
          <p:cNvSpPr/>
          <p:nvPr/>
        </p:nvSpPr>
        <p:spPr>
          <a:xfrm>
            <a:off x="-1058779" y="-320842"/>
            <a:ext cx="57591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Features</a:t>
            </a:r>
            <a:r>
              <a:rPr lang="en-US" sz="72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9AB59-CA27-47B0-AD71-D5A0839E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89" y="1216101"/>
            <a:ext cx="3290211" cy="2595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CD2CD4-943A-42A6-B06E-2FC453B8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67" y="1216101"/>
            <a:ext cx="3347963" cy="2595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6271AC-62BA-4EE7-90A6-628FF30CB21D}"/>
              </a:ext>
            </a:extLst>
          </p:cNvPr>
          <p:cNvSpPr txBox="1"/>
          <p:nvPr/>
        </p:nvSpPr>
        <p:spPr>
          <a:xfrm>
            <a:off x="1032367" y="4229034"/>
            <a:ext cx="10127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Start Menu with access to all features and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8 bit background music and elimination sound effects for immersive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Easily seen score counter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Easily accessible instructions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1D834-C593-492C-8B01-68ECBED13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517" y="1216100"/>
            <a:ext cx="2932019" cy="26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08068-9F63-42C8-94B9-03F0A0F52B33}"/>
              </a:ext>
            </a:extLst>
          </p:cNvPr>
          <p:cNvSpPr/>
          <p:nvPr/>
        </p:nvSpPr>
        <p:spPr>
          <a:xfrm>
            <a:off x="-240632" y="-192505"/>
            <a:ext cx="57591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Features Continued</a:t>
            </a:r>
            <a:r>
              <a:rPr lang="en-US" sz="72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B408E-6460-4B01-83E6-EC9BD2763D93}"/>
              </a:ext>
            </a:extLst>
          </p:cNvPr>
          <p:cNvSpPr txBox="1"/>
          <p:nvPr/>
        </p:nvSpPr>
        <p:spPr>
          <a:xfrm>
            <a:off x="1032367" y="4574163"/>
            <a:ext cx="10127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Black trapezoid that block the player and won’t match with any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Rainbow trapezoid that will destroy any trapezoid that it touches including black one</a:t>
            </a:r>
          </a:p>
          <a:p>
            <a:endParaRPr lang="en-US" sz="2800" b="1" dirty="0"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2D36F-B5C4-4E48-B271-5FDAFC3B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63" y="1116315"/>
            <a:ext cx="3244442" cy="2666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6B58FE-39B0-442C-873F-E845D7AC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75" y="467955"/>
            <a:ext cx="3244442" cy="333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022A7-8890-4057-B0DB-7251DDB06DF0}"/>
              </a:ext>
            </a:extLst>
          </p:cNvPr>
          <p:cNvSpPr/>
          <p:nvPr/>
        </p:nvSpPr>
        <p:spPr>
          <a:xfrm>
            <a:off x="-128336" y="401053"/>
            <a:ext cx="57591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User Friendliness </a:t>
            </a:r>
            <a:endParaRPr lang="en-US" sz="7200" b="1" dirty="0">
              <a:ln w="13462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DFA2B-25CF-4C53-BBDD-493908BD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71" y="1108939"/>
            <a:ext cx="3342646" cy="3025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E39C2F-A8B8-4F88-A414-71C28DC4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74" y="1108939"/>
            <a:ext cx="3342645" cy="3040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18C7C-BAAE-4A1C-A4ED-602BEFD7E563}"/>
              </a:ext>
            </a:extLst>
          </p:cNvPr>
          <p:cNvSpPr txBox="1"/>
          <p:nvPr/>
        </p:nvSpPr>
        <p:spPr>
          <a:xfrm>
            <a:off x="1032367" y="4536944"/>
            <a:ext cx="10127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Additional tips to help the players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Locally tracked top scores to record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Easily accessible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C5CB3-FC83-4C15-AB0E-5377F6B9F3A4}"/>
              </a:ext>
            </a:extLst>
          </p:cNvPr>
          <p:cNvSpPr/>
          <p:nvPr/>
        </p:nvSpPr>
        <p:spPr>
          <a:xfrm>
            <a:off x="674097" y="317078"/>
            <a:ext cx="35806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Feed back </a:t>
            </a:r>
            <a:endParaRPr lang="en-US" sz="7200" b="1" dirty="0">
              <a:ln w="13462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0EF19-E065-4E06-AE60-89CD45FB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038" y="1259175"/>
            <a:ext cx="3267061" cy="4140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58BBC-8DED-4849-BFC9-4AEF8D35C2BB}"/>
              </a:ext>
            </a:extLst>
          </p:cNvPr>
          <p:cNvSpPr txBox="1"/>
          <p:nvPr/>
        </p:nvSpPr>
        <p:spPr>
          <a:xfrm>
            <a:off x="1369717" y="1259175"/>
            <a:ext cx="66826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gency FB" panose="020B0503020202020204" pitchFamily="34" charset="0"/>
              </a:rPr>
              <a:t>Game is simple and easy to pickup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gency FB" panose="020B0503020202020204" pitchFamily="34" charset="0"/>
              </a:rPr>
              <a:t>Music adds some whimsy and is cute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gency FB" panose="020B0503020202020204" pitchFamily="34" charset="0"/>
              </a:rPr>
              <a:t>Game has easily accessible instructions and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gency FB" panose="020B0503020202020204" pitchFamily="34" charset="0"/>
              </a:rPr>
              <a:t>Game controls are very simple using only left and right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gency FB" panose="020B0503020202020204" pitchFamily="34" charset="0"/>
              </a:rPr>
              <a:t>There's tips that can answer some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gency FB" panose="020B0503020202020204" pitchFamily="34" charset="0"/>
              </a:rPr>
              <a:t>Nice resolution options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 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Constructive Criticism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gency FB" panose="020B0503020202020204" pitchFamily="34" charset="0"/>
              </a:rPr>
              <a:t>There’s no explaining what the black and 2 colored blocks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gency FB" panose="020B0503020202020204" pitchFamily="34" charset="0"/>
              </a:rPr>
              <a:t>Your score isn’t tracked if you lose and is lost unless you made the top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gency FB" panose="020B0503020202020204" pitchFamily="34" charset="0"/>
              </a:rPr>
              <a:t>Music can be annoying playing after a while, needs option to turn it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gency FB" panose="020B0503020202020204" pitchFamily="34" charset="0"/>
              </a:rPr>
              <a:t>Small visual glitches</a:t>
            </a:r>
          </a:p>
        </p:txBody>
      </p:sp>
    </p:spTree>
    <p:extLst>
      <p:ext uri="{BB962C8B-B14F-4D97-AF65-F5344CB8AC3E}">
        <p14:creationId xmlns:p14="http://schemas.microsoft.com/office/powerpoint/2010/main" val="262428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49C39-8374-4539-8DB6-B7EF9E82C600}"/>
              </a:ext>
            </a:extLst>
          </p:cNvPr>
          <p:cNvSpPr/>
          <p:nvPr/>
        </p:nvSpPr>
        <p:spPr>
          <a:xfrm>
            <a:off x="476843" y="263386"/>
            <a:ext cx="33767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Robustness</a:t>
            </a:r>
            <a:endParaRPr lang="en-US" sz="7200" b="1" dirty="0">
              <a:ln w="13462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EF2DE-0651-4122-B1AE-9E1EAA655CD0}"/>
              </a:ext>
            </a:extLst>
          </p:cNvPr>
          <p:cNvSpPr txBox="1"/>
          <p:nvPr/>
        </p:nvSpPr>
        <p:spPr>
          <a:xfrm>
            <a:off x="1416369" y="1091224"/>
            <a:ext cx="8175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" panose="020B0503020202020204" pitchFamily="34" charset="0"/>
              </a:rPr>
              <a:t>Simple game needs to run very smoothly being able to run efficiently and effectively for any length of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" panose="020B0503020202020204" pitchFamily="34" charset="0"/>
              </a:rPr>
              <a:t>Focused on the handling of unusual playstyles and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" panose="020B0503020202020204" pitchFamily="34" charset="0"/>
              </a:rPr>
              <a:t>Wanted to cover situations that would create errors and crashes as well as covering standard scenarios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B7C6E-EF91-4C67-BF9C-B0D8DB4E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84" y="3429000"/>
            <a:ext cx="3437431" cy="28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95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273</TotalTime>
  <Words>395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Agency FB</vt:lpstr>
      <vt:lpstr>Arial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Jiakun Li</dc:creator>
  <cp:lastModifiedBy>Jiakun Li</cp:lastModifiedBy>
  <cp:revision>21</cp:revision>
  <dcterms:created xsi:type="dcterms:W3CDTF">2017-11-24T20:05:27Z</dcterms:created>
  <dcterms:modified xsi:type="dcterms:W3CDTF">2017-11-27T20:57:01Z</dcterms:modified>
</cp:coreProperties>
</file>