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wav"/>
  <Default Extension="wmv" ContentType="video/x-ms-wm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WAV" ContentType="audio/x-wav"/>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07" autoAdjust="0"/>
  </p:normalViewPr>
  <p:slideViewPr>
    <p:cSldViewPr>
      <p:cViewPr varScale="1">
        <p:scale>
          <a:sx n="93" d="100"/>
          <a:sy n="93" d="100"/>
        </p:scale>
        <p:origin x="37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Sheet1!$A$3</c:f>
              <c:strCache>
                <c:ptCount val="1"/>
                <c:pt idx="0">
                  <c:v>爱好者人数</c:v>
                </c:pt>
              </c:strCache>
            </c:strRef>
          </c:tx>
          <c:spPr>
            <a:solidFill>
              <a:schemeClr val="accent1"/>
            </a:solidFill>
            <a:ln>
              <a:noFill/>
            </a:ln>
            <a:effectLst/>
          </c:spPr>
          <c:invertIfNegative val="0"/>
          <c:cat>
            <c:strRef>
              <c:f>Sheet1!$B$1:$E$2</c:f>
              <c:strCache>
                <c:ptCount val="4"/>
                <c:pt idx="0">
                  <c:v>美国</c:v>
                </c:pt>
                <c:pt idx="1">
                  <c:v>英国</c:v>
                </c:pt>
                <c:pt idx="2">
                  <c:v>中国</c:v>
                </c:pt>
                <c:pt idx="3">
                  <c:v>韩国</c:v>
                </c:pt>
              </c:strCache>
            </c:strRef>
          </c:cat>
          <c:val>
            <c:numRef>
              <c:f>Sheet1!$B$3:$E$3</c:f>
              <c:numCache>
                <c:formatCode>General</c:formatCode>
                <c:ptCount val="4"/>
                <c:pt idx="0">
                  <c:v>200</c:v>
                </c:pt>
                <c:pt idx="1">
                  <c:v>180</c:v>
                </c:pt>
                <c:pt idx="2">
                  <c:v>346</c:v>
                </c:pt>
                <c:pt idx="3">
                  <c:v>123</c:v>
                </c:pt>
              </c:numCache>
            </c:numRef>
          </c:val>
          <c:extLst>
            <c:ext xmlns:c16="http://schemas.microsoft.com/office/drawing/2014/chart" uri="{C3380CC4-5D6E-409C-BE32-E72D297353CC}">
              <c16:uniqueId val="{00000000-E781-43B6-8DB9-41C4B67CF274}"/>
            </c:ext>
          </c:extLst>
        </c:ser>
        <c:dLbls>
          <c:showLegendKey val="0"/>
          <c:showVal val="0"/>
          <c:showCatName val="0"/>
          <c:showSerName val="0"/>
          <c:showPercent val="0"/>
          <c:showBubbleSize val="0"/>
        </c:dLbls>
        <c:gapWidth val="219"/>
        <c:overlap val="-27"/>
        <c:axId val="574634448"/>
        <c:axId val="574635168"/>
      </c:barChart>
      <c:catAx>
        <c:axId val="57463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74635168"/>
        <c:crosses val="autoZero"/>
        <c:auto val="1"/>
        <c:lblAlgn val="ctr"/>
        <c:lblOffset val="100"/>
        <c:noMultiLvlLbl val="0"/>
      </c:catAx>
      <c:valAx>
        <c:axId val="574635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74634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F2071-191B-4507-842A-FFC610069D6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89B2F10-F836-4AB0-B6F7-8D52622153A6}">
      <dgm:prSet phldrT="[文本]"/>
      <dgm:spPr/>
      <dgm:t>
        <a:bodyPr/>
        <a:lstStyle/>
        <a:p>
          <a:r>
            <a:rPr lang="zh-CN" altLang="en-US" dirty="0"/>
            <a:t>技术种类</a:t>
          </a:r>
        </a:p>
      </dgm:t>
    </dgm:pt>
    <dgm:pt modelId="{1211A267-A1A2-4BF0-BFE2-690A092DD01C}" type="parTrans" cxnId="{76006429-6644-4C1D-BBD8-50DD12B0FA43}">
      <dgm:prSet/>
      <dgm:spPr/>
      <dgm:t>
        <a:bodyPr/>
        <a:lstStyle/>
        <a:p>
          <a:endParaRPr lang="zh-CN" altLang="en-US"/>
        </a:p>
      </dgm:t>
    </dgm:pt>
    <dgm:pt modelId="{560382A3-7D4D-43E2-B558-72B39BE9557C}" type="sibTrans" cxnId="{76006429-6644-4C1D-BBD8-50DD12B0FA43}">
      <dgm:prSet/>
      <dgm:spPr/>
      <dgm:t>
        <a:bodyPr/>
        <a:lstStyle/>
        <a:p>
          <a:endParaRPr lang="zh-CN" altLang="en-US"/>
        </a:p>
      </dgm:t>
    </dgm:pt>
    <dgm:pt modelId="{978D861C-BCEE-4FBF-A9BA-F976B380E8E4}">
      <dgm:prSet phldrT="[文本]"/>
      <dgm:spPr/>
      <dgm:t>
        <a:bodyPr/>
        <a:lstStyle/>
        <a:p>
          <a:r>
            <a:rPr lang="zh-CN" altLang="en-US" dirty="0"/>
            <a:t>街式</a:t>
          </a:r>
        </a:p>
      </dgm:t>
    </dgm:pt>
    <dgm:pt modelId="{5F09B481-38E5-4322-BF7E-8F4BBC417272}" type="parTrans" cxnId="{2A530135-AB10-485A-BE44-190FC6665E90}">
      <dgm:prSet/>
      <dgm:spPr/>
      <dgm:t>
        <a:bodyPr/>
        <a:lstStyle/>
        <a:p>
          <a:endParaRPr lang="zh-CN" altLang="en-US"/>
        </a:p>
      </dgm:t>
    </dgm:pt>
    <dgm:pt modelId="{E81A9215-EC2A-475F-A690-8829BA12E614}" type="sibTrans" cxnId="{2A530135-AB10-485A-BE44-190FC6665E90}">
      <dgm:prSet/>
      <dgm:spPr/>
      <dgm:t>
        <a:bodyPr/>
        <a:lstStyle/>
        <a:p>
          <a:endParaRPr lang="zh-CN" altLang="en-US"/>
        </a:p>
      </dgm:t>
    </dgm:pt>
    <dgm:pt modelId="{1E3437DD-EDF9-432C-B643-116C32A328D7}">
      <dgm:prSet phldrT="[文本]"/>
      <dgm:spPr/>
      <dgm:t>
        <a:bodyPr/>
        <a:lstStyle/>
        <a:p>
          <a:r>
            <a:rPr lang="zh-CN" altLang="en-US" dirty="0"/>
            <a:t>半管道式</a:t>
          </a:r>
        </a:p>
      </dgm:t>
    </dgm:pt>
    <dgm:pt modelId="{0FF6C333-F177-4107-9589-7F1BCC782DBC}" type="parTrans" cxnId="{548DF274-4FB7-48BB-B293-5191AA3B6D84}">
      <dgm:prSet/>
      <dgm:spPr/>
      <dgm:t>
        <a:bodyPr/>
        <a:lstStyle/>
        <a:p>
          <a:endParaRPr lang="zh-CN" altLang="en-US"/>
        </a:p>
      </dgm:t>
    </dgm:pt>
    <dgm:pt modelId="{CCB51BDB-2195-42CE-8460-98B1E56B83D6}" type="sibTrans" cxnId="{548DF274-4FB7-48BB-B293-5191AA3B6D84}">
      <dgm:prSet/>
      <dgm:spPr/>
      <dgm:t>
        <a:bodyPr/>
        <a:lstStyle/>
        <a:p>
          <a:endParaRPr lang="zh-CN" altLang="en-US"/>
        </a:p>
      </dgm:t>
    </dgm:pt>
    <dgm:pt modelId="{8E9E73C7-9C3F-498B-ADF7-576486629FB4}">
      <dgm:prSet phldrT="[文本]"/>
      <dgm:spPr/>
      <dgm:t>
        <a:bodyPr/>
        <a:lstStyle/>
        <a:p>
          <a:r>
            <a:rPr lang="zh-CN" altLang="en-US" dirty="0"/>
            <a:t>全管道式</a:t>
          </a:r>
        </a:p>
      </dgm:t>
    </dgm:pt>
    <dgm:pt modelId="{42740FB7-CDE5-4C51-B46E-C87FBFDAE27D}" type="parTrans" cxnId="{39925A32-E023-497C-BDB9-F3018BC6B289}">
      <dgm:prSet/>
      <dgm:spPr/>
      <dgm:t>
        <a:bodyPr/>
        <a:lstStyle/>
        <a:p>
          <a:endParaRPr lang="zh-CN" altLang="en-US"/>
        </a:p>
      </dgm:t>
    </dgm:pt>
    <dgm:pt modelId="{788C2A6E-B405-42B9-9BDD-4DB471943BB3}" type="sibTrans" cxnId="{39925A32-E023-497C-BDB9-F3018BC6B289}">
      <dgm:prSet/>
      <dgm:spPr/>
      <dgm:t>
        <a:bodyPr/>
        <a:lstStyle/>
        <a:p>
          <a:endParaRPr lang="zh-CN" altLang="en-US"/>
        </a:p>
      </dgm:t>
    </dgm:pt>
    <dgm:pt modelId="{071F00B8-3452-4AE5-B545-56370E783E6F}">
      <dgm:prSet phldrT="[文本]"/>
      <dgm:spPr/>
      <dgm:t>
        <a:bodyPr/>
        <a:lstStyle/>
        <a:p>
          <a:r>
            <a:rPr lang="zh-CN" altLang="en-US" dirty="0"/>
            <a:t>泳池花</a:t>
          </a:r>
        </a:p>
      </dgm:t>
    </dgm:pt>
    <dgm:pt modelId="{EB03244E-AA59-476B-A12B-FE81A5AEA042}" type="parTrans" cxnId="{57E87189-7E0D-4850-9E5F-C0A0DCFE1D9A}">
      <dgm:prSet/>
      <dgm:spPr/>
      <dgm:t>
        <a:bodyPr/>
        <a:lstStyle/>
        <a:p>
          <a:endParaRPr lang="zh-CN" altLang="en-US"/>
        </a:p>
      </dgm:t>
    </dgm:pt>
    <dgm:pt modelId="{6CA851AE-6CF7-4757-BE51-82D6DBAFB7A0}" type="sibTrans" cxnId="{57E87189-7E0D-4850-9E5F-C0A0DCFE1D9A}">
      <dgm:prSet/>
      <dgm:spPr/>
      <dgm:t>
        <a:bodyPr/>
        <a:lstStyle/>
        <a:p>
          <a:endParaRPr lang="zh-CN" altLang="en-US"/>
        </a:p>
      </dgm:t>
    </dgm:pt>
    <dgm:pt modelId="{26174246-4AF4-41D8-8B2E-23430242FE89}">
      <dgm:prSet phldrT="[文本]"/>
      <dgm:spPr/>
      <dgm:t>
        <a:bodyPr/>
        <a:lstStyle/>
        <a:p>
          <a:r>
            <a:rPr lang="zh-CN" altLang="en-US" dirty="0"/>
            <a:t>平地自由花式</a:t>
          </a:r>
        </a:p>
      </dgm:t>
    </dgm:pt>
    <dgm:pt modelId="{64277D5F-EDF4-4A47-9B1D-657751F35E00}" type="parTrans" cxnId="{97BEA7E7-4296-43DC-8353-6D18DCD3F950}">
      <dgm:prSet/>
      <dgm:spPr/>
      <dgm:t>
        <a:bodyPr/>
        <a:lstStyle/>
        <a:p>
          <a:endParaRPr lang="zh-CN" altLang="en-US"/>
        </a:p>
      </dgm:t>
    </dgm:pt>
    <dgm:pt modelId="{E44D4E97-FC65-4844-9A04-A5E3C8AEE380}" type="sibTrans" cxnId="{97BEA7E7-4296-43DC-8353-6D18DCD3F950}">
      <dgm:prSet/>
      <dgm:spPr/>
      <dgm:t>
        <a:bodyPr/>
        <a:lstStyle/>
        <a:p>
          <a:endParaRPr lang="zh-CN" altLang="en-US"/>
        </a:p>
      </dgm:t>
    </dgm:pt>
    <dgm:pt modelId="{C1CFF740-A447-4AB8-9F45-0855C21DC38C}">
      <dgm:prSet phldrT="[文本]"/>
      <dgm:spPr/>
      <dgm:t>
        <a:bodyPr/>
        <a:lstStyle/>
        <a:p>
          <a:r>
            <a:rPr lang="zh-CN" altLang="en-US" dirty="0"/>
            <a:t>管道式</a:t>
          </a:r>
        </a:p>
      </dgm:t>
    </dgm:pt>
    <dgm:pt modelId="{71913772-DC3F-46D8-83D2-A21C3166485F}" type="sibTrans" cxnId="{C2A70388-8F57-4A1B-897D-7F1CA7DD458A}">
      <dgm:prSet/>
      <dgm:spPr/>
      <dgm:t>
        <a:bodyPr/>
        <a:lstStyle/>
        <a:p>
          <a:endParaRPr lang="zh-CN" altLang="en-US"/>
        </a:p>
      </dgm:t>
    </dgm:pt>
    <dgm:pt modelId="{4879205D-AB3B-4F07-B100-8DDBB88D03E2}" type="parTrans" cxnId="{C2A70388-8F57-4A1B-897D-7F1CA7DD458A}">
      <dgm:prSet/>
      <dgm:spPr/>
      <dgm:t>
        <a:bodyPr/>
        <a:lstStyle/>
        <a:p>
          <a:endParaRPr lang="zh-CN" altLang="en-US"/>
        </a:p>
      </dgm:t>
    </dgm:pt>
    <dgm:pt modelId="{CD9D6837-87EC-4DE4-9C96-B6B0E22BFA57}">
      <dgm:prSet phldrT="[文本]"/>
      <dgm:spPr/>
      <dgm:t>
        <a:bodyPr/>
        <a:lstStyle/>
        <a:p>
          <a:r>
            <a:rPr lang="zh-CN" altLang="en-US" dirty="0"/>
            <a:t>下山速降式</a:t>
          </a:r>
        </a:p>
      </dgm:t>
    </dgm:pt>
    <dgm:pt modelId="{01870711-4574-4590-AE60-75B50142AD47}" type="parTrans" cxnId="{2FE655BA-1F92-4F99-890D-F111B3828EC3}">
      <dgm:prSet/>
      <dgm:spPr/>
      <dgm:t>
        <a:bodyPr/>
        <a:lstStyle/>
        <a:p>
          <a:endParaRPr lang="zh-CN" altLang="en-US"/>
        </a:p>
      </dgm:t>
    </dgm:pt>
    <dgm:pt modelId="{3C7038B4-7FA6-40FB-A4EB-8E62FB938F8A}" type="sibTrans" cxnId="{2FE655BA-1F92-4F99-890D-F111B3828EC3}">
      <dgm:prSet/>
      <dgm:spPr/>
      <dgm:t>
        <a:bodyPr/>
        <a:lstStyle/>
        <a:p>
          <a:endParaRPr lang="zh-CN" altLang="en-US"/>
        </a:p>
      </dgm:t>
    </dgm:pt>
    <dgm:pt modelId="{5FE72D7B-7E6E-483A-8FF5-E568778539AF}" type="pres">
      <dgm:prSet presAssocID="{FFCF2071-191B-4507-842A-FFC610069D6B}" presName="hierChild1" presStyleCnt="0">
        <dgm:presLayoutVars>
          <dgm:chPref val="1"/>
          <dgm:dir/>
          <dgm:animOne val="branch"/>
          <dgm:animLvl val="lvl"/>
          <dgm:resizeHandles/>
        </dgm:presLayoutVars>
      </dgm:prSet>
      <dgm:spPr/>
    </dgm:pt>
    <dgm:pt modelId="{9CF2FFC3-81F4-445E-BC0D-69104AED1F55}" type="pres">
      <dgm:prSet presAssocID="{389B2F10-F836-4AB0-B6F7-8D52622153A6}" presName="hierRoot1" presStyleCnt="0"/>
      <dgm:spPr/>
    </dgm:pt>
    <dgm:pt modelId="{5EEEB78F-4541-4483-B902-9D4EB4A3EA4C}" type="pres">
      <dgm:prSet presAssocID="{389B2F10-F836-4AB0-B6F7-8D52622153A6}" presName="composite" presStyleCnt="0"/>
      <dgm:spPr/>
    </dgm:pt>
    <dgm:pt modelId="{A0CA924E-F5A6-4F7F-BB24-4CB11BEC7DA5}" type="pres">
      <dgm:prSet presAssocID="{389B2F10-F836-4AB0-B6F7-8D52622153A6}" presName="background" presStyleLbl="node0" presStyleIdx="0" presStyleCnt="1"/>
      <dgm:spPr/>
    </dgm:pt>
    <dgm:pt modelId="{C2518B20-E39C-458B-83C3-D9D887242096}" type="pres">
      <dgm:prSet presAssocID="{389B2F10-F836-4AB0-B6F7-8D52622153A6}" presName="text" presStyleLbl="fgAcc0" presStyleIdx="0" presStyleCnt="1">
        <dgm:presLayoutVars>
          <dgm:chPref val="3"/>
        </dgm:presLayoutVars>
      </dgm:prSet>
      <dgm:spPr/>
    </dgm:pt>
    <dgm:pt modelId="{0AAADFF0-8B2A-49AD-99DF-67A22B908DFB}" type="pres">
      <dgm:prSet presAssocID="{389B2F10-F836-4AB0-B6F7-8D52622153A6}" presName="hierChild2" presStyleCnt="0"/>
      <dgm:spPr/>
    </dgm:pt>
    <dgm:pt modelId="{94607C27-C738-4DBA-9B47-E092106BA3B7}" type="pres">
      <dgm:prSet presAssocID="{5F09B481-38E5-4322-BF7E-8F4BBC417272}" presName="Name10" presStyleLbl="parChTrans1D2" presStyleIdx="0" presStyleCnt="5"/>
      <dgm:spPr/>
    </dgm:pt>
    <dgm:pt modelId="{17B37A84-5360-4350-9FCF-9C22AAA31071}" type="pres">
      <dgm:prSet presAssocID="{978D861C-BCEE-4FBF-A9BA-F976B380E8E4}" presName="hierRoot2" presStyleCnt="0"/>
      <dgm:spPr/>
    </dgm:pt>
    <dgm:pt modelId="{1C585A3B-0349-46D0-9B87-1D80F12EF3A7}" type="pres">
      <dgm:prSet presAssocID="{978D861C-BCEE-4FBF-A9BA-F976B380E8E4}" presName="composite2" presStyleCnt="0"/>
      <dgm:spPr/>
    </dgm:pt>
    <dgm:pt modelId="{94E7BB22-324D-497F-AD97-213BD22BFDD0}" type="pres">
      <dgm:prSet presAssocID="{978D861C-BCEE-4FBF-A9BA-F976B380E8E4}" presName="background2" presStyleLbl="node2" presStyleIdx="0" presStyleCnt="5"/>
      <dgm:spPr/>
    </dgm:pt>
    <dgm:pt modelId="{2ACF234E-813F-4EAE-AF13-F04FB0383459}" type="pres">
      <dgm:prSet presAssocID="{978D861C-BCEE-4FBF-A9BA-F976B380E8E4}" presName="text2" presStyleLbl="fgAcc2" presStyleIdx="0" presStyleCnt="5">
        <dgm:presLayoutVars>
          <dgm:chPref val="3"/>
        </dgm:presLayoutVars>
      </dgm:prSet>
      <dgm:spPr/>
    </dgm:pt>
    <dgm:pt modelId="{8FA7DC8E-9992-4640-8BD2-32824671A0D0}" type="pres">
      <dgm:prSet presAssocID="{978D861C-BCEE-4FBF-A9BA-F976B380E8E4}" presName="hierChild3" presStyleCnt="0"/>
      <dgm:spPr/>
    </dgm:pt>
    <dgm:pt modelId="{A199DC1D-F449-4FBD-A885-3FA6F1ECD980}" type="pres">
      <dgm:prSet presAssocID="{EB03244E-AA59-476B-A12B-FE81A5AEA042}" presName="Name10" presStyleLbl="parChTrans1D2" presStyleIdx="1" presStyleCnt="5"/>
      <dgm:spPr/>
    </dgm:pt>
    <dgm:pt modelId="{7F22A59A-30DF-411D-80DD-BA1D12CBC965}" type="pres">
      <dgm:prSet presAssocID="{071F00B8-3452-4AE5-B545-56370E783E6F}" presName="hierRoot2" presStyleCnt="0"/>
      <dgm:spPr/>
    </dgm:pt>
    <dgm:pt modelId="{0528521C-FF7F-48F7-97FD-9A54E5152064}" type="pres">
      <dgm:prSet presAssocID="{071F00B8-3452-4AE5-B545-56370E783E6F}" presName="composite2" presStyleCnt="0"/>
      <dgm:spPr/>
    </dgm:pt>
    <dgm:pt modelId="{D0F09097-FAF7-4DC5-B7C5-4CBB750AB6EE}" type="pres">
      <dgm:prSet presAssocID="{071F00B8-3452-4AE5-B545-56370E783E6F}" presName="background2" presStyleLbl="node2" presStyleIdx="1" presStyleCnt="5"/>
      <dgm:spPr/>
    </dgm:pt>
    <dgm:pt modelId="{061BADD8-162B-4385-B0B8-866A667F860A}" type="pres">
      <dgm:prSet presAssocID="{071F00B8-3452-4AE5-B545-56370E783E6F}" presName="text2" presStyleLbl="fgAcc2" presStyleIdx="1" presStyleCnt="5">
        <dgm:presLayoutVars>
          <dgm:chPref val="3"/>
        </dgm:presLayoutVars>
      </dgm:prSet>
      <dgm:spPr/>
    </dgm:pt>
    <dgm:pt modelId="{AD1E58B6-5D75-4591-A4F2-E768502A2FDE}" type="pres">
      <dgm:prSet presAssocID="{071F00B8-3452-4AE5-B545-56370E783E6F}" presName="hierChild3" presStyleCnt="0"/>
      <dgm:spPr/>
    </dgm:pt>
    <dgm:pt modelId="{0DA399D8-858C-4D59-B3E5-7A171A324BA7}" type="pres">
      <dgm:prSet presAssocID="{64277D5F-EDF4-4A47-9B1D-657751F35E00}" presName="Name10" presStyleLbl="parChTrans1D2" presStyleIdx="2" presStyleCnt="5"/>
      <dgm:spPr/>
    </dgm:pt>
    <dgm:pt modelId="{2B6EA8B2-D0C8-495E-A12C-E61DD4F48046}" type="pres">
      <dgm:prSet presAssocID="{26174246-4AF4-41D8-8B2E-23430242FE89}" presName="hierRoot2" presStyleCnt="0"/>
      <dgm:spPr/>
    </dgm:pt>
    <dgm:pt modelId="{38F70503-0387-49EE-AEFD-6352ACDDC04F}" type="pres">
      <dgm:prSet presAssocID="{26174246-4AF4-41D8-8B2E-23430242FE89}" presName="composite2" presStyleCnt="0"/>
      <dgm:spPr/>
    </dgm:pt>
    <dgm:pt modelId="{5A22C963-9C79-40EF-916A-71168E5BFD3F}" type="pres">
      <dgm:prSet presAssocID="{26174246-4AF4-41D8-8B2E-23430242FE89}" presName="background2" presStyleLbl="node2" presStyleIdx="2" presStyleCnt="5"/>
      <dgm:spPr/>
    </dgm:pt>
    <dgm:pt modelId="{29BA3E40-886D-4DEE-B412-D9DB1E023387}" type="pres">
      <dgm:prSet presAssocID="{26174246-4AF4-41D8-8B2E-23430242FE89}" presName="text2" presStyleLbl="fgAcc2" presStyleIdx="2" presStyleCnt="5">
        <dgm:presLayoutVars>
          <dgm:chPref val="3"/>
        </dgm:presLayoutVars>
      </dgm:prSet>
      <dgm:spPr/>
    </dgm:pt>
    <dgm:pt modelId="{77205BB5-BC8D-4CCB-836F-A404F6F4BE54}" type="pres">
      <dgm:prSet presAssocID="{26174246-4AF4-41D8-8B2E-23430242FE89}" presName="hierChild3" presStyleCnt="0"/>
      <dgm:spPr/>
    </dgm:pt>
    <dgm:pt modelId="{10711AE1-7BBC-4C3F-AB12-1539D7AAE743}" type="pres">
      <dgm:prSet presAssocID="{4879205D-AB3B-4F07-B100-8DDBB88D03E2}" presName="Name10" presStyleLbl="parChTrans1D2" presStyleIdx="3" presStyleCnt="5"/>
      <dgm:spPr/>
    </dgm:pt>
    <dgm:pt modelId="{444F4938-36C0-4125-BA19-9CC35F94E9CC}" type="pres">
      <dgm:prSet presAssocID="{C1CFF740-A447-4AB8-9F45-0855C21DC38C}" presName="hierRoot2" presStyleCnt="0"/>
      <dgm:spPr/>
    </dgm:pt>
    <dgm:pt modelId="{0C4B829B-88F4-477C-9CE5-A4FD9FAFB42F}" type="pres">
      <dgm:prSet presAssocID="{C1CFF740-A447-4AB8-9F45-0855C21DC38C}" presName="composite2" presStyleCnt="0"/>
      <dgm:spPr/>
    </dgm:pt>
    <dgm:pt modelId="{6DFE9CD0-A85A-41C7-869F-3170D099C80C}" type="pres">
      <dgm:prSet presAssocID="{C1CFF740-A447-4AB8-9F45-0855C21DC38C}" presName="background2" presStyleLbl="node2" presStyleIdx="3" presStyleCnt="5"/>
      <dgm:spPr/>
    </dgm:pt>
    <dgm:pt modelId="{1CDAA452-8164-4EF6-A884-B01B6AF3F771}" type="pres">
      <dgm:prSet presAssocID="{C1CFF740-A447-4AB8-9F45-0855C21DC38C}" presName="text2" presStyleLbl="fgAcc2" presStyleIdx="3" presStyleCnt="5">
        <dgm:presLayoutVars>
          <dgm:chPref val="3"/>
        </dgm:presLayoutVars>
      </dgm:prSet>
      <dgm:spPr/>
    </dgm:pt>
    <dgm:pt modelId="{1DA0D1FC-12E9-46AC-BFEE-BA4FB2B15792}" type="pres">
      <dgm:prSet presAssocID="{C1CFF740-A447-4AB8-9F45-0855C21DC38C}" presName="hierChild3" presStyleCnt="0"/>
      <dgm:spPr/>
    </dgm:pt>
    <dgm:pt modelId="{C3F55CA9-3749-44A9-8BAB-D993BC647770}" type="pres">
      <dgm:prSet presAssocID="{0FF6C333-F177-4107-9589-7F1BCC782DBC}" presName="Name17" presStyleLbl="parChTrans1D3" presStyleIdx="0" presStyleCnt="2"/>
      <dgm:spPr/>
    </dgm:pt>
    <dgm:pt modelId="{880184B1-5A84-484B-90D0-43AB2059953C}" type="pres">
      <dgm:prSet presAssocID="{1E3437DD-EDF9-432C-B643-116C32A328D7}" presName="hierRoot3" presStyleCnt="0"/>
      <dgm:spPr/>
    </dgm:pt>
    <dgm:pt modelId="{5916FB7F-94C9-499B-A5B0-332B00C5E2FC}" type="pres">
      <dgm:prSet presAssocID="{1E3437DD-EDF9-432C-B643-116C32A328D7}" presName="composite3" presStyleCnt="0"/>
      <dgm:spPr/>
    </dgm:pt>
    <dgm:pt modelId="{CCA745E5-4C6A-40CF-AB44-B0C3046E1A59}" type="pres">
      <dgm:prSet presAssocID="{1E3437DD-EDF9-432C-B643-116C32A328D7}" presName="background3" presStyleLbl="node3" presStyleIdx="0" presStyleCnt="2"/>
      <dgm:spPr/>
    </dgm:pt>
    <dgm:pt modelId="{FD58C97A-4C67-4174-81AD-2B53CF889A77}" type="pres">
      <dgm:prSet presAssocID="{1E3437DD-EDF9-432C-B643-116C32A328D7}" presName="text3" presStyleLbl="fgAcc3" presStyleIdx="0" presStyleCnt="2">
        <dgm:presLayoutVars>
          <dgm:chPref val="3"/>
        </dgm:presLayoutVars>
      </dgm:prSet>
      <dgm:spPr/>
    </dgm:pt>
    <dgm:pt modelId="{327589B5-2BD3-4928-A013-10DA59B27BAD}" type="pres">
      <dgm:prSet presAssocID="{1E3437DD-EDF9-432C-B643-116C32A328D7}" presName="hierChild4" presStyleCnt="0"/>
      <dgm:spPr/>
    </dgm:pt>
    <dgm:pt modelId="{0AF4A1E2-EF19-4BBB-A4A3-DF6D69247B2F}" type="pres">
      <dgm:prSet presAssocID="{42740FB7-CDE5-4C51-B46E-C87FBFDAE27D}" presName="Name17" presStyleLbl="parChTrans1D3" presStyleIdx="1" presStyleCnt="2"/>
      <dgm:spPr/>
    </dgm:pt>
    <dgm:pt modelId="{D77AD401-C03E-4ED7-A585-9ED82CBBB8CF}" type="pres">
      <dgm:prSet presAssocID="{8E9E73C7-9C3F-498B-ADF7-576486629FB4}" presName="hierRoot3" presStyleCnt="0"/>
      <dgm:spPr/>
    </dgm:pt>
    <dgm:pt modelId="{31CC9DCF-6900-4E22-973A-35C27B237C46}" type="pres">
      <dgm:prSet presAssocID="{8E9E73C7-9C3F-498B-ADF7-576486629FB4}" presName="composite3" presStyleCnt="0"/>
      <dgm:spPr/>
    </dgm:pt>
    <dgm:pt modelId="{A2E75B16-8E4B-4784-8974-C0E8CA4B6BE3}" type="pres">
      <dgm:prSet presAssocID="{8E9E73C7-9C3F-498B-ADF7-576486629FB4}" presName="background3" presStyleLbl="node3" presStyleIdx="1" presStyleCnt="2"/>
      <dgm:spPr/>
    </dgm:pt>
    <dgm:pt modelId="{EE4CF333-2CF2-407C-A7D8-664791D1A06A}" type="pres">
      <dgm:prSet presAssocID="{8E9E73C7-9C3F-498B-ADF7-576486629FB4}" presName="text3" presStyleLbl="fgAcc3" presStyleIdx="1" presStyleCnt="2">
        <dgm:presLayoutVars>
          <dgm:chPref val="3"/>
        </dgm:presLayoutVars>
      </dgm:prSet>
      <dgm:spPr/>
    </dgm:pt>
    <dgm:pt modelId="{20D8C076-FBFA-4D30-81CA-275B34A7FC0D}" type="pres">
      <dgm:prSet presAssocID="{8E9E73C7-9C3F-498B-ADF7-576486629FB4}" presName="hierChild4" presStyleCnt="0"/>
      <dgm:spPr/>
    </dgm:pt>
    <dgm:pt modelId="{0725A0AF-D4CD-446F-93E9-73E7C5F041DD}" type="pres">
      <dgm:prSet presAssocID="{01870711-4574-4590-AE60-75B50142AD47}" presName="Name10" presStyleLbl="parChTrans1D2" presStyleIdx="4" presStyleCnt="5"/>
      <dgm:spPr/>
    </dgm:pt>
    <dgm:pt modelId="{1F8D2A39-6BC7-440F-B53C-3CC677E56E34}" type="pres">
      <dgm:prSet presAssocID="{CD9D6837-87EC-4DE4-9C96-B6B0E22BFA57}" presName="hierRoot2" presStyleCnt="0"/>
      <dgm:spPr/>
    </dgm:pt>
    <dgm:pt modelId="{291A0DAE-AFB1-477A-B47D-8019CBB1E33F}" type="pres">
      <dgm:prSet presAssocID="{CD9D6837-87EC-4DE4-9C96-B6B0E22BFA57}" presName="composite2" presStyleCnt="0"/>
      <dgm:spPr/>
    </dgm:pt>
    <dgm:pt modelId="{9B4BD014-8A62-4F20-BDE2-F31CAD352EDA}" type="pres">
      <dgm:prSet presAssocID="{CD9D6837-87EC-4DE4-9C96-B6B0E22BFA57}" presName="background2" presStyleLbl="node2" presStyleIdx="4" presStyleCnt="5"/>
      <dgm:spPr/>
    </dgm:pt>
    <dgm:pt modelId="{09AB0E96-4074-40B3-B6BE-9C6B367382E9}" type="pres">
      <dgm:prSet presAssocID="{CD9D6837-87EC-4DE4-9C96-B6B0E22BFA57}" presName="text2" presStyleLbl="fgAcc2" presStyleIdx="4" presStyleCnt="5">
        <dgm:presLayoutVars>
          <dgm:chPref val="3"/>
        </dgm:presLayoutVars>
      </dgm:prSet>
      <dgm:spPr/>
    </dgm:pt>
    <dgm:pt modelId="{ED4432A2-D670-4938-8F4D-AD5F2227A094}" type="pres">
      <dgm:prSet presAssocID="{CD9D6837-87EC-4DE4-9C96-B6B0E22BFA57}" presName="hierChild3" presStyleCnt="0"/>
      <dgm:spPr/>
    </dgm:pt>
  </dgm:ptLst>
  <dgm:cxnLst>
    <dgm:cxn modelId="{A457C110-BF58-43DF-9063-EB9C87864584}" type="presOf" srcId="{FFCF2071-191B-4507-842A-FFC610069D6B}" destId="{5FE72D7B-7E6E-483A-8FF5-E568778539AF}" srcOrd="0" destOrd="0" presId="urn:microsoft.com/office/officeart/2005/8/layout/hierarchy1"/>
    <dgm:cxn modelId="{378AB811-AC18-40DA-B568-2A9BA6F8F608}" type="presOf" srcId="{64277D5F-EDF4-4A47-9B1D-657751F35E00}" destId="{0DA399D8-858C-4D59-B3E5-7A171A324BA7}" srcOrd="0" destOrd="0" presId="urn:microsoft.com/office/officeart/2005/8/layout/hierarchy1"/>
    <dgm:cxn modelId="{55D8211B-CDDD-4C2F-907F-B21D0E4601C7}" type="presOf" srcId="{978D861C-BCEE-4FBF-A9BA-F976B380E8E4}" destId="{2ACF234E-813F-4EAE-AF13-F04FB0383459}" srcOrd="0" destOrd="0" presId="urn:microsoft.com/office/officeart/2005/8/layout/hierarchy1"/>
    <dgm:cxn modelId="{76006429-6644-4C1D-BBD8-50DD12B0FA43}" srcId="{FFCF2071-191B-4507-842A-FFC610069D6B}" destId="{389B2F10-F836-4AB0-B6F7-8D52622153A6}" srcOrd="0" destOrd="0" parTransId="{1211A267-A1A2-4BF0-BFE2-690A092DD01C}" sibTransId="{560382A3-7D4D-43E2-B558-72B39BE9557C}"/>
    <dgm:cxn modelId="{DF60182D-F7E9-4170-B3B4-E74F6181D489}" type="presOf" srcId="{EB03244E-AA59-476B-A12B-FE81A5AEA042}" destId="{A199DC1D-F449-4FBD-A885-3FA6F1ECD980}" srcOrd="0" destOrd="0" presId="urn:microsoft.com/office/officeart/2005/8/layout/hierarchy1"/>
    <dgm:cxn modelId="{DB77212D-28CA-464F-8F62-32E43F1217F7}" type="presOf" srcId="{42740FB7-CDE5-4C51-B46E-C87FBFDAE27D}" destId="{0AF4A1E2-EF19-4BBB-A4A3-DF6D69247B2F}" srcOrd="0" destOrd="0" presId="urn:microsoft.com/office/officeart/2005/8/layout/hierarchy1"/>
    <dgm:cxn modelId="{AAFD5E2E-D78A-4B35-9567-7EB9F6B92F86}" type="presOf" srcId="{C1CFF740-A447-4AB8-9F45-0855C21DC38C}" destId="{1CDAA452-8164-4EF6-A884-B01B6AF3F771}" srcOrd="0" destOrd="0" presId="urn:microsoft.com/office/officeart/2005/8/layout/hierarchy1"/>
    <dgm:cxn modelId="{D113522F-4814-46A9-9D34-DAD67788E2ED}" type="presOf" srcId="{26174246-4AF4-41D8-8B2E-23430242FE89}" destId="{29BA3E40-886D-4DEE-B412-D9DB1E023387}" srcOrd="0" destOrd="0" presId="urn:microsoft.com/office/officeart/2005/8/layout/hierarchy1"/>
    <dgm:cxn modelId="{39925A32-E023-497C-BDB9-F3018BC6B289}" srcId="{C1CFF740-A447-4AB8-9F45-0855C21DC38C}" destId="{8E9E73C7-9C3F-498B-ADF7-576486629FB4}" srcOrd="1" destOrd="0" parTransId="{42740FB7-CDE5-4C51-B46E-C87FBFDAE27D}" sibTransId="{788C2A6E-B405-42B9-9BDD-4DB471943BB3}"/>
    <dgm:cxn modelId="{2A530135-AB10-485A-BE44-190FC6665E90}" srcId="{389B2F10-F836-4AB0-B6F7-8D52622153A6}" destId="{978D861C-BCEE-4FBF-A9BA-F976B380E8E4}" srcOrd="0" destOrd="0" parTransId="{5F09B481-38E5-4322-BF7E-8F4BBC417272}" sibTransId="{E81A9215-EC2A-475F-A690-8829BA12E614}"/>
    <dgm:cxn modelId="{8E4E6B4F-EC40-4B12-9478-5D7E6065D31E}" type="presOf" srcId="{4879205D-AB3B-4F07-B100-8DDBB88D03E2}" destId="{10711AE1-7BBC-4C3F-AB12-1539D7AAE743}" srcOrd="0" destOrd="0" presId="urn:microsoft.com/office/officeart/2005/8/layout/hierarchy1"/>
    <dgm:cxn modelId="{6F54884F-48C6-4A67-84BB-D0A606E3B63A}" type="presOf" srcId="{5F09B481-38E5-4322-BF7E-8F4BBC417272}" destId="{94607C27-C738-4DBA-9B47-E092106BA3B7}" srcOrd="0" destOrd="0" presId="urn:microsoft.com/office/officeart/2005/8/layout/hierarchy1"/>
    <dgm:cxn modelId="{617B0572-EB08-45BA-A205-08D45EAE0069}" type="presOf" srcId="{8E9E73C7-9C3F-498B-ADF7-576486629FB4}" destId="{EE4CF333-2CF2-407C-A7D8-664791D1A06A}" srcOrd="0" destOrd="0" presId="urn:microsoft.com/office/officeart/2005/8/layout/hierarchy1"/>
    <dgm:cxn modelId="{548DF274-4FB7-48BB-B293-5191AA3B6D84}" srcId="{C1CFF740-A447-4AB8-9F45-0855C21DC38C}" destId="{1E3437DD-EDF9-432C-B643-116C32A328D7}" srcOrd="0" destOrd="0" parTransId="{0FF6C333-F177-4107-9589-7F1BCC782DBC}" sibTransId="{CCB51BDB-2195-42CE-8460-98B1E56B83D6}"/>
    <dgm:cxn modelId="{314C3985-4422-4D53-B9AE-02A02E60ACE7}" type="presOf" srcId="{0FF6C333-F177-4107-9589-7F1BCC782DBC}" destId="{C3F55CA9-3749-44A9-8BAB-D993BC647770}" srcOrd="0" destOrd="0" presId="urn:microsoft.com/office/officeart/2005/8/layout/hierarchy1"/>
    <dgm:cxn modelId="{C2A70388-8F57-4A1B-897D-7F1CA7DD458A}" srcId="{389B2F10-F836-4AB0-B6F7-8D52622153A6}" destId="{C1CFF740-A447-4AB8-9F45-0855C21DC38C}" srcOrd="3" destOrd="0" parTransId="{4879205D-AB3B-4F07-B100-8DDBB88D03E2}" sibTransId="{71913772-DC3F-46D8-83D2-A21C3166485F}"/>
    <dgm:cxn modelId="{57E87189-7E0D-4850-9E5F-C0A0DCFE1D9A}" srcId="{389B2F10-F836-4AB0-B6F7-8D52622153A6}" destId="{071F00B8-3452-4AE5-B545-56370E783E6F}" srcOrd="1" destOrd="0" parTransId="{EB03244E-AA59-476B-A12B-FE81A5AEA042}" sibTransId="{6CA851AE-6CF7-4757-BE51-82D6DBAFB7A0}"/>
    <dgm:cxn modelId="{4D22D6A3-6B9B-4C1B-9452-BAD2807EB56F}" type="presOf" srcId="{1E3437DD-EDF9-432C-B643-116C32A328D7}" destId="{FD58C97A-4C67-4174-81AD-2B53CF889A77}" srcOrd="0" destOrd="0" presId="urn:microsoft.com/office/officeart/2005/8/layout/hierarchy1"/>
    <dgm:cxn modelId="{38442DA7-6E19-467B-9E44-95720FA9FFC4}" type="presOf" srcId="{01870711-4574-4590-AE60-75B50142AD47}" destId="{0725A0AF-D4CD-446F-93E9-73E7C5F041DD}" srcOrd="0" destOrd="0" presId="urn:microsoft.com/office/officeart/2005/8/layout/hierarchy1"/>
    <dgm:cxn modelId="{2FE655BA-1F92-4F99-890D-F111B3828EC3}" srcId="{389B2F10-F836-4AB0-B6F7-8D52622153A6}" destId="{CD9D6837-87EC-4DE4-9C96-B6B0E22BFA57}" srcOrd="4" destOrd="0" parTransId="{01870711-4574-4590-AE60-75B50142AD47}" sibTransId="{3C7038B4-7FA6-40FB-A4EB-8E62FB938F8A}"/>
    <dgm:cxn modelId="{8A9564C6-5F0C-47E9-B285-7DCB2FB6BC29}" type="presOf" srcId="{CD9D6837-87EC-4DE4-9C96-B6B0E22BFA57}" destId="{09AB0E96-4074-40B3-B6BE-9C6B367382E9}" srcOrd="0" destOrd="0" presId="urn:microsoft.com/office/officeart/2005/8/layout/hierarchy1"/>
    <dgm:cxn modelId="{048F3DC8-C04A-4665-B29F-F35B4A409633}" type="presOf" srcId="{071F00B8-3452-4AE5-B545-56370E783E6F}" destId="{061BADD8-162B-4385-B0B8-866A667F860A}" srcOrd="0" destOrd="0" presId="urn:microsoft.com/office/officeart/2005/8/layout/hierarchy1"/>
    <dgm:cxn modelId="{97BEA7E7-4296-43DC-8353-6D18DCD3F950}" srcId="{389B2F10-F836-4AB0-B6F7-8D52622153A6}" destId="{26174246-4AF4-41D8-8B2E-23430242FE89}" srcOrd="2" destOrd="0" parTransId="{64277D5F-EDF4-4A47-9B1D-657751F35E00}" sibTransId="{E44D4E97-FC65-4844-9A04-A5E3C8AEE380}"/>
    <dgm:cxn modelId="{7B9338E9-CA13-417B-9CC3-D6D509111B7D}" type="presOf" srcId="{389B2F10-F836-4AB0-B6F7-8D52622153A6}" destId="{C2518B20-E39C-458B-83C3-D9D887242096}" srcOrd="0" destOrd="0" presId="urn:microsoft.com/office/officeart/2005/8/layout/hierarchy1"/>
    <dgm:cxn modelId="{4C044C00-8ACD-4D2B-AD4C-DBA640119454}" type="presParOf" srcId="{5FE72D7B-7E6E-483A-8FF5-E568778539AF}" destId="{9CF2FFC3-81F4-445E-BC0D-69104AED1F55}" srcOrd="0" destOrd="0" presId="urn:microsoft.com/office/officeart/2005/8/layout/hierarchy1"/>
    <dgm:cxn modelId="{DED374B1-341F-4ECD-B952-413FAA2FCB13}" type="presParOf" srcId="{9CF2FFC3-81F4-445E-BC0D-69104AED1F55}" destId="{5EEEB78F-4541-4483-B902-9D4EB4A3EA4C}" srcOrd="0" destOrd="0" presId="urn:microsoft.com/office/officeart/2005/8/layout/hierarchy1"/>
    <dgm:cxn modelId="{A1E16BDD-D549-4F62-8C6B-88995D1998FB}" type="presParOf" srcId="{5EEEB78F-4541-4483-B902-9D4EB4A3EA4C}" destId="{A0CA924E-F5A6-4F7F-BB24-4CB11BEC7DA5}" srcOrd="0" destOrd="0" presId="urn:microsoft.com/office/officeart/2005/8/layout/hierarchy1"/>
    <dgm:cxn modelId="{B5285D0E-FCFF-4C36-9E95-920745B89433}" type="presParOf" srcId="{5EEEB78F-4541-4483-B902-9D4EB4A3EA4C}" destId="{C2518B20-E39C-458B-83C3-D9D887242096}" srcOrd="1" destOrd="0" presId="urn:microsoft.com/office/officeart/2005/8/layout/hierarchy1"/>
    <dgm:cxn modelId="{64808FDB-751A-4F8E-99AB-15FD0A97ABD6}" type="presParOf" srcId="{9CF2FFC3-81F4-445E-BC0D-69104AED1F55}" destId="{0AAADFF0-8B2A-49AD-99DF-67A22B908DFB}" srcOrd="1" destOrd="0" presId="urn:microsoft.com/office/officeart/2005/8/layout/hierarchy1"/>
    <dgm:cxn modelId="{A5E7BADA-CA19-4CD9-9B24-FABDAB654CEE}" type="presParOf" srcId="{0AAADFF0-8B2A-49AD-99DF-67A22B908DFB}" destId="{94607C27-C738-4DBA-9B47-E092106BA3B7}" srcOrd="0" destOrd="0" presId="urn:microsoft.com/office/officeart/2005/8/layout/hierarchy1"/>
    <dgm:cxn modelId="{71DA8520-435A-4A7A-8F13-B53342F70CDE}" type="presParOf" srcId="{0AAADFF0-8B2A-49AD-99DF-67A22B908DFB}" destId="{17B37A84-5360-4350-9FCF-9C22AAA31071}" srcOrd="1" destOrd="0" presId="urn:microsoft.com/office/officeart/2005/8/layout/hierarchy1"/>
    <dgm:cxn modelId="{6D54EF41-7220-4CA7-A7D7-9B7628C36C3A}" type="presParOf" srcId="{17B37A84-5360-4350-9FCF-9C22AAA31071}" destId="{1C585A3B-0349-46D0-9B87-1D80F12EF3A7}" srcOrd="0" destOrd="0" presId="urn:microsoft.com/office/officeart/2005/8/layout/hierarchy1"/>
    <dgm:cxn modelId="{491DE3BE-D385-4CC3-A00D-BA95DE5DB2A3}" type="presParOf" srcId="{1C585A3B-0349-46D0-9B87-1D80F12EF3A7}" destId="{94E7BB22-324D-497F-AD97-213BD22BFDD0}" srcOrd="0" destOrd="0" presId="urn:microsoft.com/office/officeart/2005/8/layout/hierarchy1"/>
    <dgm:cxn modelId="{37B443A2-5815-4707-8BFC-68BB040ED506}" type="presParOf" srcId="{1C585A3B-0349-46D0-9B87-1D80F12EF3A7}" destId="{2ACF234E-813F-4EAE-AF13-F04FB0383459}" srcOrd="1" destOrd="0" presId="urn:microsoft.com/office/officeart/2005/8/layout/hierarchy1"/>
    <dgm:cxn modelId="{CB57523D-D44A-422C-8BE8-3985FA754388}" type="presParOf" srcId="{17B37A84-5360-4350-9FCF-9C22AAA31071}" destId="{8FA7DC8E-9992-4640-8BD2-32824671A0D0}" srcOrd="1" destOrd="0" presId="urn:microsoft.com/office/officeart/2005/8/layout/hierarchy1"/>
    <dgm:cxn modelId="{2177E62F-D848-4458-8092-B2E9764152B0}" type="presParOf" srcId="{0AAADFF0-8B2A-49AD-99DF-67A22B908DFB}" destId="{A199DC1D-F449-4FBD-A885-3FA6F1ECD980}" srcOrd="2" destOrd="0" presId="urn:microsoft.com/office/officeart/2005/8/layout/hierarchy1"/>
    <dgm:cxn modelId="{D325C1CE-9B0F-472D-8D2C-AB5FC3FCF01A}" type="presParOf" srcId="{0AAADFF0-8B2A-49AD-99DF-67A22B908DFB}" destId="{7F22A59A-30DF-411D-80DD-BA1D12CBC965}" srcOrd="3" destOrd="0" presId="urn:microsoft.com/office/officeart/2005/8/layout/hierarchy1"/>
    <dgm:cxn modelId="{ED705E46-0A8A-4F0A-BACC-BD9531B9E91E}" type="presParOf" srcId="{7F22A59A-30DF-411D-80DD-BA1D12CBC965}" destId="{0528521C-FF7F-48F7-97FD-9A54E5152064}" srcOrd="0" destOrd="0" presId="urn:microsoft.com/office/officeart/2005/8/layout/hierarchy1"/>
    <dgm:cxn modelId="{D6DF5545-E344-4407-9961-AFEBD154C36D}" type="presParOf" srcId="{0528521C-FF7F-48F7-97FD-9A54E5152064}" destId="{D0F09097-FAF7-4DC5-B7C5-4CBB750AB6EE}" srcOrd="0" destOrd="0" presId="urn:microsoft.com/office/officeart/2005/8/layout/hierarchy1"/>
    <dgm:cxn modelId="{85BF196A-21F1-403A-AB29-F0D09C430A5B}" type="presParOf" srcId="{0528521C-FF7F-48F7-97FD-9A54E5152064}" destId="{061BADD8-162B-4385-B0B8-866A667F860A}" srcOrd="1" destOrd="0" presId="urn:microsoft.com/office/officeart/2005/8/layout/hierarchy1"/>
    <dgm:cxn modelId="{55D2B17D-61EE-47C4-B349-B15637B26CE8}" type="presParOf" srcId="{7F22A59A-30DF-411D-80DD-BA1D12CBC965}" destId="{AD1E58B6-5D75-4591-A4F2-E768502A2FDE}" srcOrd="1" destOrd="0" presId="urn:microsoft.com/office/officeart/2005/8/layout/hierarchy1"/>
    <dgm:cxn modelId="{6F5DA7E4-4593-48EE-887F-1F1A37A12794}" type="presParOf" srcId="{0AAADFF0-8B2A-49AD-99DF-67A22B908DFB}" destId="{0DA399D8-858C-4D59-B3E5-7A171A324BA7}" srcOrd="4" destOrd="0" presId="urn:microsoft.com/office/officeart/2005/8/layout/hierarchy1"/>
    <dgm:cxn modelId="{417E2211-941E-4F9F-B2EF-084AC26C15DF}" type="presParOf" srcId="{0AAADFF0-8B2A-49AD-99DF-67A22B908DFB}" destId="{2B6EA8B2-D0C8-495E-A12C-E61DD4F48046}" srcOrd="5" destOrd="0" presId="urn:microsoft.com/office/officeart/2005/8/layout/hierarchy1"/>
    <dgm:cxn modelId="{975FDA88-BE41-4593-BF91-6CCDAF14D880}" type="presParOf" srcId="{2B6EA8B2-D0C8-495E-A12C-E61DD4F48046}" destId="{38F70503-0387-49EE-AEFD-6352ACDDC04F}" srcOrd="0" destOrd="0" presId="urn:microsoft.com/office/officeart/2005/8/layout/hierarchy1"/>
    <dgm:cxn modelId="{43D3A6F7-529B-4F6D-918B-27ADD41F32C2}" type="presParOf" srcId="{38F70503-0387-49EE-AEFD-6352ACDDC04F}" destId="{5A22C963-9C79-40EF-916A-71168E5BFD3F}" srcOrd="0" destOrd="0" presId="urn:microsoft.com/office/officeart/2005/8/layout/hierarchy1"/>
    <dgm:cxn modelId="{CE44C3E0-7C71-4AC8-AD15-216B28B378AE}" type="presParOf" srcId="{38F70503-0387-49EE-AEFD-6352ACDDC04F}" destId="{29BA3E40-886D-4DEE-B412-D9DB1E023387}" srcOrd="1" destOrd="0" presId="urn:microsoft.com/office/officeart/2005/8/layout/hierarchy1"/>
    <dgm:cxn modelId="{008A3EFA-3816-4EB4-88C7-45A71B630D61}" type="presParOf" srcId="{2B6EA8B2-D0C8-495E-A12C-E61DD4F48046}" destId="{77205BB5-BC8D-4CCB-836F-A404F6F4BE54}" srcOrd="1" destOrd="0" presId="urn:microsoft.com/office/officeart/2005/8/layout/hierarchy1"/>
    <dgm:cxn modelId="{0D6616DD-D0AC-4282-A3E7-EFB2A5308DBC}" type="presParOf" srcId="{0AAADFF0-8B2A-49AD-99DF-67A22B908DFB}" destId="{10711AE1-7BBC-4C3F-AB12-1539D7AAE743}" srcOrd="6" destOrd="0" presId="urn:microsoft.com/office/officeart/2005/8/layout/hierarchy1"/>
    <dgm:cxn modelId="{D664C03E-B66D-43AA-9926-F8A63DD8E96B}" type="presParOf" srcId="{0AAADFF0-8B2A-49AD-99DF-67A22B908DFB}" destId="{444F4938-36C0-4125-BA19-9CC35F94E9CC}" srcOrd="7" destOrd="0" presId="urn:microsoft.com/office/officeart/2005/8/layout/hierarchy1"/>
    <dgm:cxn modelId="{A4F57BA3-5E6C-4630-A098-B4305E4D43F6}" type="presParOf" srcId="{444F4938-36C0-4125-BA19-9CC35F94E9CC}" destId="{0C4B829B-88F4-477C-9CE5-A4FD9FAFB42F}" srcOrd="0" destOrd="0" presId="urn:microsoft.com/office/officeart/2005/8/layout/hierarchy1"/>
    <dgm:cxn modelId="{BA91CBFC-45F4-40FC-AA0E-349C63FDC2B0}" type="presParOf" srcId="{0C4B829B-88F4-477C-9CE5-A4FD9FAFB42F}" destId="{6DFE9CD0-A85A-41C7-869F-3170D099C80C}" srcOrd="0" destOrd="0" presId="urn:microsoft.com/office/officeart/2005/8/layout/hierarchy1"/>
    <dgm:cxn modelId="{66DB3307-9536-4A42-B92A-71F53B1006B1}" type="presParOf" srcId="{0C4B829B-88F4-477C-9CE5-A4FD9FAFB42F}" destId="{1CDAA452-8164-4EF6-A884-B01B6AF3F771}" srcOrd="1" destOrd="0" presId="urn:microsoft.com/office/officeart/2005/8/layout/hierarchy1"/>
    <dgm:cxn modelId="{3720AA1E-34BC-4CD9-A1CE-9F9290B5D0AD}" type="presParOf" srcId="{444F4938-36C0-4125-BA19-9CC35F94E9CC}" destId="{1DA0D1FC-12E9-46AC-BFEE-BA4FB2B15792}" srcOrd="1" destOrd="0" presId="urn:microsoft.com/office/officeart/2005/8/layout/hierarchy1"/>
    <dgm:cxn modelId="{ACAEB7E7-75D9-47C2-8EB9-FF267E67E132}" type="presParOf" srcId="{1DA0D1FC-12E9-46AC-BFEE-BA4FB2B15792}" destId="{C3F55CA9-3749-44A9-8BAB-D993BC647770}" srcOrd="0" destOrd="0" presId="urn:microsoft.com/office/officeart/2005/8/layout/hierarchy1"/>
    <dgm:cxn modelId="{9A282687-7E79-45B2-8DB9-370713CA7EA8}" type="presParOf" srcId="{1DA0D1FC-12E9-46AC-BFEE-BA4FB2B15792}" destId="{880184B1-5A84-484B-90D0-43AB2059953C}" srcOrd="1" destOrd="0" presId="urn:microsoft.com/office/officeart/2005/8/layout/hierarchy1"/>
    <dgm:cxn modelId="{646467D6-EE6B-45D3-93A0-8A4FD95A7EC0}" type="presParOf" srcId="{880184B1-5A84-484B-90D0-43AB2059953C}" destId="{5916FB7F-94C9-499B-A5B0-332B00C5E2FC}" srcOrd="0" destOrd="0" presId="urn:microsoft.com/office/officeart/2005/8/layout/hierarchy1"/>
    <dgm:cxn modelId="{721A190D-1BDB-46DC-90DD-CDFEA7FD3382}" type="presParOf" srcId="{5916FB7F-94C9-499B-A5B0-332B00C5E2FC}" destId="{CCA745E5-4C6A-40CF-AB44-B0C3046E1A59}" srcOrd="0" destOrd="0" presId="urn:microsoft.com/office/officeart/2005/8/layout/hierarchy1"/>
    <dgm:cxn modelId="{B7B8C698-2AA6-41BC-9BB3-627ED7F8836C}" type="presParOf" srcId="{5916FB7F-94C9-499B-A5B0-332B00C5E2FC}" destId="{FD58C97A-4C67-4174-81AD-2B53CF889A77}" srcOrd="1" destOrd="0" presId="urn:microsoft.com/office/officeart/2005/8/layout/hierarchy1"/>
    <dgm:cxn modelId="{60AAF5FA-D6EE-414D-A22A-282D2AB9200A}" type="presParOf" srcId="{880184B1-5A84-484B-90D0-43AB2059953C}" destId="{327589B5-2BD3-4928-A013-10DA59B27BAD}" srcOrd="1" destOrd="0" presId="urn:microsoft.com/office/officeart/2005/8/layout/hierarchy1"/>
    <dgm:cxn modelId="{B65CC20F-371F-46C9-B18F-5F0EB52F5819}" type="presParOf" srcId="{1DA0D1FC-12E9-46AC-BFEE-BA4FB2B15792}" destId="{0AF4A1E2-EF19-4BBB-A4A3-DF6D69247B2F}" srcOrd="2" destOrd="0" presId="urn:microsoft.com/office/officeart/2005/8/layout/hierarchy1"/>
    <dgm:cxn modelId="{18FC6CE2-9538-4809-BEAA-966F79F3628B}" type="presParOf" srcId="{1DA0D1FC-12E9-46AC-BFEE-BA4FB2B15792}" destId="{D77AD401-C03E-4ED7-A585-9ED82CBBB8CF}" srcOrd="3" destOrd="0" presId="urn:microsoft.com/office/officeart/2005/8/layout/hierarchy1"/>
    <dgm:cxn modelId="{94180760-614D-4E80-9BE4-8D9BB794A684}" type="presParOf" srcId="{D77AD401-C03E-4ED7-A585-9ED82CBBB8CF}" destId="{31CC9DCF-6900-4E22-973A-35C27B237C46}" srcOrd="0" destOrd="0" presId="urn:microsoft.com/office/officeart/2005/8/layout/hierarchy1"/>
    <dgm:cxn modelId="{160FDD62-6865-4B7E-BEDE-0408E4BCC927}" type="presParOf" srcId="{31CC9DCF-6900-4E22-973A-35C27B237C46}" destId="{A2E75B16-8E4B-4784-8974-C0E8CA4B6BE3}" srcOrd="0" destOrd="0" presId="urn:microsoft.com/office/officeart/2005/8/layout/hierarchy1"/>
    <dgm:cxn modelId="{9989AE51-43A2-4DC6-8FB9-2C693EA10FCD}" type="presParOf" srcId="{31CC9DCF-6900-4E22-973A-35C27B237C46}" destId="{EE4CF333-2CF2-407C-A7D8-664791D1A06A}" srcOrd="1" destOrd="0" presId="urn:microsoft.com/office/officeart/2005/8/layout/hierarchy1"/>
    <dgm:cxn modelId="{7C1A8595-844E-4703-94D4-C0490FBB3AE3}" type="presParOf" srcId="{D77AD401-C03E-4ED7-A585-9ED82CBBB8CF}" destId="{20D8C076-FBFA-4D30-81CA-275B34A7FC0D}" srcOrd="1" destOrd="0" presId="urn:microsoft.com/office/officeart/2005/8/layout/hierarchy1"/>
    <dgm:cxn modelId="{F176AC11-8DEF-41A2-A752-28A639033A87}" type="presParOf" srcId="{0AAADFF0-8B2A-49AD-99DF-67A22B908DFB}" destId="{0725A0AF-D4CD-446F-93E9-73E7C5F041DD}" srcOrd="8" destOrd="0" presId="urn:microsoft.com/office/officeart/2005/8/layout/hierarchy1"/>
    <dgm:cxn modelId="{00F05DC7-731E-42C0-9A56-8D1B7B3A87A2}" type="presParOf" srcId="{0AAADFF0-8B2A-49AD-99DF-67A22B908DFB}" destId="{1F8D2A39-6BC7-440F-B53C-3CC677E56E34}" srcOrd="9" destOrd="0" presId="urn:microsoft.com/office/officeart/2005/8/layout/hierarchy1"/>
    <dgm:cxn modelId="{6FB0D958-415B-4B57-836B-43105B1E5179}" type="presParOf" srcId="{1F8D2A39-6BC7-440F-B53C-3CC677E56E34}" destId="{291A0DAE-AFB1-477A-B47D-8019CBB1E33F}" srcOrd="0" destOrd="0" presId="urn:microsoft.com/office/officeart/2005/8/layout/hierarchy1"/>
    <dgm:cxn modelId="{5D7E6953-61E2-4312-9BA0-E9081D07360F}" type="presParOf" srcId="{291A0DAE-AFB1-477A-B47D-8019CBB1E33F}" destId="{9B4BD014-8A62-4F20-BDE2-F31CAD352EDA}" srcOrd="0" destOrd="0" presId="urn:microsoft.com/office/officeart/2005/8/layout/hierarchy1"/>
    <dgm:cxn modelId="{4CFF3BBB-B39A-4B9B-AF32-B4AFD67BCA7F}" type="presParOf" srcId="{291A0DAE-AFB1-477A-B47D-8019CBB1E33F}" destId="{09AB0E96-4074-40B3-B6BE-9C6B367382E9}" srcOrd="1" destOrd="0" presId="urn:microsoft.com/office/officeart/2005/8/layout/hierarchy1"/>
    <dgm:cxn modelId="{CDB992D9-E543-4DAC-83D8-0D775DB010E0}" type="presParOf" srcId="{1F8D2A39-6BC7-440F-B53C-3CC677E56E34}" destId="{ED4432A2-D670-4938-8F4D-AD5F2227A09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5A0AF-D4CD-446F-93E9-73E7C5F041DD}">
      <dsp:nvSpPr>
        <dsp:cNvPr id="0" name=""/>
        <dsp:cNvSpPr/>
      </dsp:nvSpPr>
      <dsp:spPr>
        <a:xfrm>
          <a:off x="4048496" y="759167"/>
          <a:ext cx="2917328" cy="347095"/>
        </a:xfrm>
        <a:custGeom>
          <a:avLst/>
          <a:gdLst/>
          <a:ahLst/>
          <a:cxnLst/>
          <a:rect l="0" t="0" r="0" b="0"/>
          <a:pathLst>
            <a:path>
              <a:moveTo>
                <a:pt x="0" y="0"/>
              </a:moveTo>
              <a:lnTo>
                <a:pt x="0" y="236535"/>
              </a:lnTo>
              <a:lnTo>
                <a:pt x="2917328" y="236535"/>
              </a:lnTo>
              <a:lnTo>
                <a:pt x="2917328" y="3470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F4A1E2-EF19-4BBB-A4A3-DF6D69247B2F}">
      <dsp:nvSpPr>
        <dsp:cNvPr id="0" name=""/>
        <dsp:cNvSpPr/>
      </dsp:nvSpPr>
      <dsp:spPr>
        <a:xfrm>
          <a:off x="5507160" y="1864105"/>
          <a:ext cx="729332" cy="347095"/>
        </a:xfrm>
        <a:custGeom>
          <a:avLst/>
          <a:gdLst/>
          <a:ahLst/>
          <a:cxnLst/>
          <a:rect l="0" t="0" r="0" b="0"/>
          <a:pathLst>
            <a:path>
              <a:moveTo>
                <a:pt x="0" y="0"/>
              </a:moveTo>
              <a:lnTo>
                <a:pt x="0" y="236535"/>
              </a:lnTo>
              <a:lnTo>
                <a:pt x="729332" y="236535"/>
              </a:lnTo>
              <a:lnTo>
                <a:pt x="729332" y="34709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55CA9-3749-44A9-8BAB-D993BC647770}">
      <dsp:nvSpPr>
        <dsp:cNvPr id="0" name=""/>
        <dsp:cNvSpPr/>
      </dsp:nvSpPr>
      <dsp:spPr>
        <a:xfrm>
          <a:off x="4777828" y="1864105"/>
          <a:ext cx="729332" cy="347095"/>
        </a:xfrm>
        <a:custGeom>
          <a:avLst/>
          <a:gdLst/>
          <a:ahLst/>
          <a:cxnLst/>
          <a:rect l="0" t="0" r="0" b="0"/>
          <a:pathLst>
            <a:path>
              <a:moveTo>
                <a:pt x="729332" y="0"/>
              </a:moveTo>
              <a:lnTo>
                <a:pt x="729332" y="236535"/>
              </a:lnTo>
              <a:lnTo>
                <a:pt x="0" y="236535"/>
              </a:lnTo>
              <a:lnTo>
                <a:pt x="0" y="34709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711AE1-7BBC-4C3F-AB12-1539D7AAE743}">
      <dsp:nvSpPr>
        <dsp:cNvPr id="0" name=""/>
        <dsp:cNvSpPr/>
      </dsp:nvSpPr>
      <dsp:spPr>
        <a:xfrm>
          <a:off x="4048496" y="759167"/>
          <a:ext cx="1458664" cy="347095"/>
        </a:xfrm>
        <a:custGeom>
          <a:avLst/>
          <a:gdLst/>
          <a:ahLst/>
          <a:cxnLst/>
          <a:rect l="0" t="0" r="0" b="0"/>
          <a:pathLst>
            <a:path>
              <a:moveTo>
                <a:pt x="0" y="0"/>
              </a:moveTo>
              <a:lnTo>
                <a:pt x="0" y="236535"/>
              </a:lnTo>
              <a:lnTo>
                <a:pt x="1458664" y="236535"/>
              </a:lnTo>
              <a:lnTo>
                <a:pt x="1458664" y="3470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399D8-858C-4D59-B3E5-7A171A324BA7}">
      <dsp:nvSpPr>
        <dsp:cNvPr id="0" name=""/>
        <dsp:cNvSpPr/>
      </dsp:nvSpPr>
      <dsp:spPr>
        <a:xfrm>
          <a:off x="4002776" y="759167"/>
          <a:ext cx="91440" cy="347095"/>
        </a:xfrm>
        <a:custGeom>
          <a:avLst/>
          <a:gdLst/>
          <a:ahLst/>
          <a:cxnLst/>
          <a:rect l="0" t="0" r="0" b="0"/>
          <a:pathLst>
            <a:path>
              <a:moveTo>
                <a:pt x="45720" y="0"/>
              </a:moveTo>
              <a:lnTo>
                <a:pt x="45720" y="3470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9DC1D-F449-4FBD-A885-3FA6F1ECD980}">
      <dsp:nvSpPr>
        <dsp:cNvPr id="0" name=""/>
        <dsp:cNvSpPr/>
      </dsp:nvSpPr>
      <dsp:spPr>
        <a:xfrm>
          <a:off x="2589832" y="759167"/>
          <a:ext cx="1458664" cy="347095"/>
        </a:xfrm>
        <a:custGeom>
          <a:avLst/>
          <a:gdLst/>
          <a:ahLst/>
          <a:cxnLst/>
          <a:rect l="0" t="0" r="0" b="0"/>
          <a:pathLst>
            <a:path>
              <a:moveTo>
                <a:pt x="1458664" y="0"/>
              </a:moveTo>
              <a:lnTo>
                <a:pt x="1458664" y="236535"/>
              </a:lnTo>
              <a:lnTo>
                <a:pt x="0" y="236535"/>
              </a:lnTo>
              <a:lnTo>
                <a:pt x="0" y="3470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07C27-C738-4DBA-9B47-E092106BA3B7}">
      <dsp:nvSpPr>
        <dsp:cNvPr id="0" name=""/>
        <dsp:cNvSpPr/>
      </dsp:nvSpPr>
      <dsp:spPr>
        <a:xfrm>
          <a:off x="1131168" y="759167"/>
          <a:ext cx="2917328" cy="347095"/>
        </a:xfrm>
        <a:custGeom>
          <a:avLst/>
          <a:gdLst/>
          <a:ahLst/>
          <a:cxnLst/>
          <a:rect l="0" t="0" r="0" b="0"/>
          <a:pathLst>
            <a:path>
              <a:moveTo>
                <a:pt x="2917328" y="0"/>
              </a:moveTo>
              <a:lnTo>
                <a:pt x="2917328" y="236535"/>
              </a:lnTo>
              <a:lnTo>
                <a:pt x="0" y="236535"/>
              </a:lnTo>
              <a:lnTo>
                <a:pt x="0" y="34709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A924E-F5A6-4F7F-BB24-4CB11BEC7DA5}">
      <dsp:nvSpPr>
        <dsp:cNvPr id="0" name=""/>
        <dsp:cNvSpPr/>
      </dsp:nvSpPr>
      <dsp:spPr>
        <a:xfrm>
          <a:off x="3451770" y="1324"/>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518B20-E39C-458B-83C3-D9D887242096}">
      <dsp:nvSpPr>
        <dsp:cNvPr id="0" name=""/>
        <dsp:cNvSpPr/>
      </dsp:nvSpPr>
      <dsp:spPr>
        <a:xfrm>
          <a:off x="3584376" y="127300"/>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技术种类</a:t>
          </a:r>
        </a:p>
      </dsp:txBody>
      <dsp:txXfrm>
        <a:off x="3606572" y="149496"/>
        <a:ext cx="1149060" cy="713450"/>
      </dsp:txXfrm>
    </dsp:sp>
    <dsp:sp modelId="{94E7BB22-324D-497F-AD97-213BD22BFDD0}">
      <dsp:nvSpPr>
        <dsp:cNvPr id="0" name=""/>
        <dsp:cNvSpPr/>
      </dsp:nvSpPr>
      <dsp:spPr>
        <a:xfrm>
          <a:off x="534441" y="1106263"/>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F234E-813F-4EAE-AF13-F04FB0383459}">
      <dsp:nvSpPr>
        <dsp:cNvPr id="0" name=""/>
        <dsp:cNvSpPr/>
      </dsp:nvSpPr>
      <dsp:spPr>
        <a:xfrm>
          <a:off x="667047" y="1232238"/>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街式</a:t>
          </a:r>
        </a:p>
      </dsp:txBody>
      <dsp:txXfrm>
        <a:off x="689243" y="1254434"/>
        <a:ext cx="1149060" cy="713450"/>
      </dsp:txXfrm>
    </dsp:sp>
    <dsp:sp modelId="{D0F09097-FAF7-4DC5-B7C5-4CBB750AB6EE}">
      <dsp:nvSpPr>
        <dsp:cNvPr id="0" name=""/>
        <dsp:cNvSpPr/>
      </dsp:nvSpPr>
      <dsp:spPr>
        <a:xfrm>
          <a:off x="1993106" y="1106263"/>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BADD8-162B-4385-B0B8-866A667F860A}">
      <dsp:nvSpPr>
        <dsp:cNvPr id="0" name=""/>
        <dsp:cNvSpPr/>
      </dsp:nvSpPr>
      <dsp:spPr>
        <a:xfrm>
          <a:off x="2125711" y="1232238"/>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泳池花</a:t>
          </a:r>
        </a:p>
      </dsp:txBody>
      <dsp:txXfrm>
        <a:off x="2147907" y="1254434"/>
        <a:ext cx="1149060" cy="713450"/>
      </dsp:txXfrm>
    </dsp:sp>
    <dsp:sp modelId="{5A22C963-9C79-40EF-916A-71168E5BFD3F}">
      <dsp:nvSpPr>
        <dsp:cNvPr id="0" name=""/>
        <dsp:cNvSpPr/>
      </dsp:nvSpPr>
      <dsp:spPr>
        <a:xfrm>
          <a:off x="3451770" y="1106263"/>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BA3E40-886D-4DEE-B412-D9DB1E023387}">
      <dsp:nvSpPr>
        <dsp:cNvPr id="0" name=""/>
        <dsp:cNvSpPr/>
      </dsp:nvSpPr>
      <dsp:spPr>
        <a:xfrm>
          <a:off x="3584376" y="1232238"/>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平地自由花式</a:t>
          </a:r>
        </a:p>
      </dsp:txBody>
      <dsp:txXfrm>
        <a:off x="3606572" y="1254434"/>
        <a:ext cx="1149060" cy="713450"/>
      </dsp:txXfrm>
    </dsp:sp>
    <dsp:sp modelId="{6DFE9CD0-A85A-41C7-869F-3170D099C80C}">
      <dsp:nvSpPr>
        <dsp:cNvPr id="0" name=""/>
        <dsp:cNvSpPr/>
      </dsp:nvSpPr>
      <dsp:spPr>
        <a:xfrm>
          <a:off x="4910434" y="1106263"/>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AA452-8164-4EF6-A884-B01B6AF3F771}">
      <dsp:nvSpPr>
        <dsp:cNvPr id="0" name=""/>
        <dsp:cNvSpPr/>
      </dsp:nvSpPr>
      <dsp:spPr>
        <a:xfrm>
          <a:off x="5043040" y="1232238"/>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管道式</a:t>
          </a:r>
        </a:p>
      </dsp:txBody>
      <dsp:txXfrm>
        <a:off x="5065236" y="1254434"/>
        <a:ext cx="1149060" cy="713450"/>
      </dsp:txXfrm>
    </dsp:sp>
    <dsp:sp modelId="{CCA745E5-4C6A-40CF-AB44-B0C3046E1A59}">
      <dsp:nvSpPr>
        <dsp:cNvPr id="0" name=""/>
        <dsp:cNvSpPr/>
      </dsp:nvSpPr>
      <dsp:spPr>
        <a:xfrm>
          <a:off x="4181102" y="2211201"/>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58C97A-4C67-4174-81AD-2B53CF889A77}">
      <dsp:nvSpPr>
        <dsp:cNvPr id="0" name=""/>
        <dsp:cNvSpPr/>
      </dsp:nvSpPr>
      <dsp:spPr>
        <a:xfrm>
          <a:off x="4313708" y="2337176"/>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半管道式</a:t>
          </a:r>
        </a:p>
      </dsp:txBody>
      <dsp:txXfrm>
        <a:off x="4335904" y="2359372"/>
        <a:ext cx="1149060" cy="713450"/>
      </dsp:txXfrm>
    </dsp:sp>
    <dsp:sp modelId="{A2E75B16-8E4B-4784-8974-C0E8CA4B6BE3}">
      <dsp:nvSpPr>
        <dsp:cNvPr id="0" name=""/>
        <dsp:cNvSpPr/>
      </dsp:nvSpPr>
      <dsp:spPr>
        <a:xfrm>
          <a:off x="5639766" y="2211201"/>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4CF333-2CF2-407C-A7D8-664791D1A06A}">
      <dsp:nvSpPr>
        <dsp:cNvPr id="0" name=""/>
        <dsp:cNvSpPr/>
      </dsp:nvSpPr>
      <dsp:spPr>
        <a:xfrm>
          <a:off x="5772372" y="2337176"/>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全管道式</a:t>
          </a:r>
        </a:p>
      </dsp:txBody>
      <dsp:txXfrm>
        <a:off x="5794568" y="2359372"/>
        <a:ext cx="1149060" cy="713450"/>
      </dsp:txXfrm>
    </dsp:sp>
    <dsp:sp modelId="{9B4BD014-8A62-4F20-BDE2-F31CAD352EDA}">
      <dsp:nvSpPr>
        <dsp:cNvPr id="0" name=""/>
        <dsp:cNvSpPr/>
      </dsp:nvSpPr>
      <dsp:spPr>
        <a:xfrm>
          <a:off x="6369098" y="1106263"/>
          <a:ext cx="1193452" cy="75784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B0E96-4074-40B3-B6BE-9C6B367382E9}">
      <dsp:nvSpPr>
        <dsp:cNvPr id="0" name=""/>
        <dsp:cNvSpPr/>
      </dsp:nvSpPr>
      <dsp:spPr>
        <a:xfrm>
          <a:off x="6501704" y="1232238"/>
          <a:ext cx="1193452" cy="75784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下山速降式</a:t>
          </a:r>
        </a:p>
      </dsp:txBody>
      <dsp:txXfrm>
        <a:off x="6523900" y="1254434"/>
        <a:ext cx="1149060" cy="7134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36C93-586E-4375-9102-31941FBC05D9}" type="datetimeFigureOut">
              <a:rPr lang="zh-CN" altLang="en-US" smtClean="0"/>
              <a:t>2023/12/20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804D8-D380-4EAB-B479-9A3A1A243111}" type="slidenum">
              <a:rPr lang="zh-CN" altLang="en-US" smtClean="0"/>
              <a:t>‹#›</a:t>
            </a:fld>
            <a:endParaRPr lang="zh-CN" altLang="en-US"/>
          </a:p>
        </p:txBody>
      </p:sp>
    </p:spTree>
    <p:extLst>
      <p:ext uri="{BB962C8B-B14F-4D97-AF65-F5344CB8AC3E}">
        <p14:creationId xmlns:p14="http://schemas.microsoft.com/office/powerpoint/2010/main" val="300371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804D8-D380-4EAB-B479-9A3A1A243111}" type="slidenum">
              <a:rPr lang="zh-CN" altLang="en-US" smtClean="0"/>
              <a:t>2</a:t>
            </a:fld>
            <a:endParaRPr lang="zh-CN" altLang="en-US"/>
          </a:p>
        </p:txBody>
      </p:sp>
    </p:spTree>
    <p:extLst>
      <p:ext uri="{BB962C8B-B14F-4D97-AF65-F5344CB8AC3E}">
        <p14:creationId xmlns:p14="http://schemas.microsoft.com/office/powerpoint/2010/main" val="424976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5804D8-D380-4EAB-B479-9A3A1A243111}" type="slidenum">
              <a:rPr lang="zh-CN" altLang="en-US" smtClean="0"/>
              <a:t>6</a:t>
            </a:fld>
            <a:endParaRPr lang="zh-CN" altLang="en-US"/>
          </a:p>
        </p:txBody>
      </p:sp>
    </p:spTree>
    <p:extLst>
      <p:ext uri="{BB962C8B-B14F-4D97-AF65-F5344CB8AC3E}">
        <p14:creationId xmlns:p14="http://schemas.microsoft.com/office/powerpoint/2010/main" val="133849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2023/12/20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wheel spokes="1"/>
        <p:sndAc>
          <p:stSnd>
            <p:snd r:embed="rId1" name="push.wav"/>
          </p:stSnd>
        </p:sndAc>
      </p:transition>
    </mc:Choice>
    <mc:Fallback xmlns="">
      <p:transition spd="slow">
        <p:wheel spokes="1"/>
        <p:sndAc>
          <p:stSnd>
            <p:snd r:embed="rId3" name="pu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2023/12/20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874000" y="0"/>
            <a:ext cx="1270000" cy="85090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wheel spokes="1"/>
        <p:sndAc>
          <p:stSnd>
            <p:snd r:embed="rId13" name="push.wav"/>
          </p:stSnd>
        </p:sndAc>
      </p:transition>
    </mc:Choice>
    <mc:Fallback xmlns="">
      <p:transition spd="slow">
        <p:wheel spokes="1"/>
        <p:sndAc>
          <p:stSnd>
            <p:snd r:embed="rId15" name="push.wav"/>
          </p:stSnd>
        </p:sndAc>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audio" Target="../media/audio1.wav"/><Relationship Id="rId7"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audio" Target="../media/audio1.wav"/><Relationship Id="rId4" Type="http://schemas.openxmlformats.org/officeDocument/2006/relationships/image" Target="../media/image3.jpg"/><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wmv"/><Relationship Id="rId1" Type="http://schemas.microsoft.com/office/2007/relationships/media" Target="../media/media2.wmv"/><Relationship Id="rId6" Type="http://schemas.openxmlformats.org/officeDocument/2006/relationships/audio" Target="../media/audio1.wav"/><Relationship Id="rId5" Type="http://schemas.openxmlformats.org/officeDocument/2006/relationships/image" Target="../media/image7.png"/><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chart" Target="../charts/chart1.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600" dirty="0">
                <a:latin typeface="楷体" pitchFamily="49" charset="-122"/>
                <a:ea typeface="楷体" pitchFamily="49" charset="-122"/>
              </a:rPr>
              <a:t>滑板运动</a:t>
            </a:r>
          </a:p>
        </p:txBody>
      </p:sp>
      <p:sp>
        <p:nvSpPr>
          <p:cNvPr id="3" name="副标题 2"/>
          <p:cNvSpPr>
            <a:spLocks noGrp="1"/>
          </p:cNvSpPr>
          <p:nvPr>
            <p:ph type="subTitle" idx="1"/>
          </p:nvPr>
        </p:nvSpPr>
        <p:spPr/>
        <p:txBody>
          <a:bodyPr>
            <a:normAutofit/>
          </a:bodyPr>
          <a:lstStyle/>
          <a:p>
            <a:pPr algn="r"/>
            <a:r>
              <a:rPr lang="en-US" altLang="zh-CN" sz="3600" dirty="0">
                <a:latin typeface="Arial" pitchFamily="34" charset="0"/>
                <a:cs typeface="Arial" pitchFamily="34" charset="0"/>
              </a:rPr>
              <a:t>---skateboard</a:t>
            </a:r>
            <a:endParaRPr lang="zh-CN" altLang="en-US" sz="3600" dirty="0">
              <a:latin typeface="Arial" pitchFamily="34" charset="0"/>
              <a:cs typeface="Arial" pitchFamily="34" charset="0"/>
            </a:endParaRPr>
          </a:p>
        </p:txBody>
      </p:sp>
      <p:sp>
        <p:nvSpPr>
          <p:cNvPr id="4" name="矩形 3"/>
          <p:cNvSpPr/>
          <p:nvPr/>
        </p:nvSpPr>
        <p:spPr>
          <a:xfrm>
            <a:off x="488034" y="5085184"/>
            <a:ext cx="5875326" cy="923330"/>
          </a:xfrm>
          <a:prstGeom prst="rect">
            <a:avLst/>
          </a:prstGeom>
          <a:noFill/>
        </p:spPr>
        <p:txBody>
          <a:bodyPr wrap="none" lIns="91440" tIns="45720" rIns="91440" bIns="45720">
            <a:prstTxWarp prst="textArchDown">
              <a:avLst/>
            </a:prstTxWarp>
            <a:spAutoFit/>
          </a:bodyPr>
          <a:lstStyle/>
          <a:p>
            <a:pPr algn="ct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极限运动 来挑战吧</a:t>
            </a:r>
          </a:p>
        </p:txBody>
      </p:sp>
    </p:spTree>
    <p:extLst>
      <p:ext uri="{BB962C8B-B14F-4D97-AF65-F5344CB8AC3E}">
        <p14:creationId xmlns:p14="http://schemas.microsoft.com/office/powerpoint/2010/main" val="4045516648"/>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2" name="push.wav"/>
          </p:stSnd>
        </p:sndAc>
      </p:transition>
    </mc:Choice>
    <mc:Fallback xmlns="">
      <p:transition spd="slow">
        <p:wheel spokes="1"/>
        <p:sndAc>
          <p:stSnd>
            <p:snd r:embed="rId3" name="pu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407FD14-FA7F-D76C-149B-4F2E81E920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24128" y="1916832"/>
            <a:ext cx="2448272" cy="34975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标题 2">
            <a:extLst>
              <a:ext uri="{FF2B5EF4-FFF2-40B4-BE49-F238E27FC236}">
                <a16:creationId xmlns:a16="http://schemas.microsoft.com/office/drawing/2014/main" id="{D78D4C18-5076-624F-901A-D0078C1503B1}"/>
              </a:ext>
            </a:extLst>
          </p:cNvPr>
          <p:cNvSpPr>
            <a:spLocks noGrp="1"/>
          </p:cNvSpPr>
          <p:nvPr>
            <p:ph type="title"/>
          </p:nvPr>
        </p:nvSpPr>
        <p:spPr/>
        <p:txBody>
          <a:bodyPr/>
          <a:lstStyle/>
          <a:p>
            <a:r>
              <a:rPr lang="zh-CN" altLang="en-US" dirty="0"/>
              <a:t>目录</a:t>
            </a:r>
          </a:p>
        </p:txBody>
      </p:sp>
      <p:sp>
        <p:nvSpPr>
          <p:cNvPr id="6" name="内容占位符 1">
            <a:extLst>
              <a:ext uri="{FF2B5EF4-FFF2-40B4-BE49-F238E27FC236}">
                <a16:creationId xmlns:a16="http://schemas.microsoft.com/office/drawing/2014/main" id="{453F7D70-9AFE-EA24-5385-80918C25E117}"/>
              </a:ext>
            </a:extLst>
          </p:cNvPr>
          <p:cNvSpPr txBox="1">
            <a:spLocks/>
          </p:cNvSpPr>
          <p:nvPr/>
        </p:nvSpPr>
        <p:spPr>
          <a:xfrm>
            <a:off x="539552" y="1772816"/>
            <a:ext cx="4104456" cy="410161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endParaRPr lang="zh-CN" altLang="en-US" dirty="0"/>
          </a:p>
          <a:p>
            <a:endParaRPr lang="zh-CN" altLang="en-US" dirty="0"/>
          </a:p>
        </p:txBody>
      </p:sp>
      <p:sp>
        <p:nvSpPr>
          <p:cNvPr id="9" name="内容占位符 1">
            <a:extLst>
              <a:ext uri="{FF2B5EF4-FFF2-40B4-BE49-F238E27FC236}">
                <a16:creationId xmlns:a16="http://schemas.microsoft.com/office/drawing/2014/main" id="{A3DEE097-E155-DA36-10CD-151A361AA3C2}"/>
              </a:ext>
            </a:extLst>
          </p:cNvPr>
          <p:cNvSpPr txBox="1">
            <a:spLocks/>
          </p:cNvSpPr>
          <p:nvPr/>
        </p:nvSpPr>
        <p:spPr>
          <a:xfrm>
            <a:off x="179512" y="1916832"/>
            <a:ext cx="5472609" cy="364154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zh-CN" altLang="en-US" sz="3600" dirty="0">
                <a:hlinkClick r:id="rId5" action="ppaction://hlinksldjump"/>
              </a:rPr>
              <a:t>滑板运动介绍</a:t>
            </a:r>
            <a:endParaRPr lang="en-US" altLang="zh-CN" sz="3600" dirty="0"/>
          </a:p>
          <a:p>
            <a:r>
              <a:rPr lang="zh-CN" altLang="en-US" sz="3600" dirty="0">
                <a:hlinkClick r:id="rId6" action="ppaction://hlinksldjump"/>
              </a:rPr>
              <a:t>滑板分类</a:t>
            </a:r>
            <a:endParaRPr lang="en-US" altLang="zh-CN" sz="3600" dirty="0"/>
          </a:p>
          <a:p>
            <a:r>
              <a:rPr lang="zh-CN" altLang="en-US" sz="3600" dirty="0">
                <a:hlinkClick r:id="rId7" action="ppaction://hlinksldjump"/>
              </a:rPr>
              <a:t>滑板结构</a:t>
            </a:r>
            <a:endParaRPr lang="en-US" altLang="zh-CN" sz="3600" dirty="0"/>
          </a:p>
          <a:p>
            <a:r>
              <a:rPr lang="zh-CN" altLang="en-US" sz="3600" dirty="0">
                <a:hlinkClick r:id="rId8" action="ppaction://hlinksldjump"/>
              </a:rPr>
              <a:t>技术种类</a:t>
            </a:r>
            <a:endParaRPr lang="en-US" altLang="zh-CN" sz="3600" dirty="0"/>
          </a:p>
          <a:p>
            <a:r>
              <a:rPr lang="zh-CN" altLang="en-US" sz="3600" dirty="0">
                <a:hlinkClick r:id="rId9" action="ppaction://hlinksldjump"/>
              </a:rPr>
              <a:t>各国滑板爱好者调查</a:t>
            </a:r>
            <a:endParaRPr lang="en-US" altLang="zh-CN" sz="3600" dirty="0"/>
          </a:p>
          <a:p>
            <a:endParaRPr lang="zh-CN" altLang="en-US" dirty="0"/>
          </a:p>
          <a:p>
            <a:endParaRPr lang="zh-CN" altLang="en-US" dirty="0"/>
          </a:p>
          <a:p>
            <a:endParaRPr lang="zh-CN" altLang="en-US" dirty="0"/>
          </a:p>
        </p:txBody>
      </p:sp>
      <p:sp>
        <p:nvSpPr>
          <p:cNvPr id="10" name="动作按钮: 转到结尾 9">
            <a:hlinkClick r:id="" action="ppaction://hlinkshowjump?jump=lastslide" highlightClick="1"/>
            <a:extLst>
              <a:ext uri="{FF2B5EF4-FFF2-40B4-BE49-F238E27FC236}">
                <a16:creationId xmlns:a16="http://schemas.microsoft.com/office/drawing/2014/main" id="{73609FFA-D83A-7CA7-CC75-2B80BD5A72A4}"/>
              </a:ext>
            </a:extLst>
          </p:cNvPr>
          <p:cNvSpPr/>
          <p:nvPr/>
        </p:nvSpPr>
        <p:spPr>
          <a:xfrm>
            <a:off x="4644008" y="5805264"/>
            <a:ext cx="1080120" cy="714408"/>
          </a:xfrm>
          <a:prstGeom prst="actionButtonE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动作按钮: 转到结尾 12">
            <a:hlinkClick r:id="" action="ppaction://hlinkshowjump?jump=nextslide" highlightClick="1"/>
            <a:extLst>
              <a:ext uri="{FF2B5EF4-FFF2-40B4-BE49-F238E27FC236}">
                <a16:creationId xmlns:a16="http://schemas.microsoft.com/office/drawing/2014/main" id="{4338E467-BCAA-3262-F866-72FFC6605652}"/>
              </a:ext>
            </a:extLst>
          </p:cNvPr>
          <p:cNvSpPr/>
          <p:nvPr/>
        </p:nvSpPr>
        <p:spPr>
          <a:xfrm>
            <a:off x="6660232" y="5949280"/>
            <a:ext cx="864096" cy="504056"/>
          </a:xfrm>
          <a:prstGeom prst="actionButtonE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817394"/>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3" name="push.wav"/>
          </p:stSnd>
        </p:sndAc>
      </p:transition>
    </mc:Choice>
    <mc:Fallback xmlns="">
      <p:transition spd="slow">
        <p:wheel spokes="1"/>
        <p:sndAc>
          <p:stSnd>
            <p:snd r:embed="rId10"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748175-DBD0-8E3B-7C89-FBA6D97BBDCD}"/>
              </a:ext>
            </a:extLst>
          </p:cNvPr>
          <p:cNvSpPr>
            <a:spLocks noGrp="1"/>
          </p:cNvSpPr>
          <p:nvPr>
            <p:ph idx="1"/>
          </p:nvPr>
        </p:nvSpPr>
        <p:spPr>
          <a:xfrm>
            <a:off x="4283968" y="1988840"/>
            <a:ext cx="4654549" cy="4101612"/>
          </a:xfrm>
        </p:spPr>
        <p:txBody>
          <a:bodyPr>
            <a:normAutofit fontScale="92500" lnSpcReduction="10000"/>
          </a:bodyPr>
          <a:lstStyle/>
          <a:p>
            <a:r>
              <a:rPr lang="zh-CN" altLang="en-US" dirty="0"/>
              <a:t>在十九世纪五十年代末的太平洋彼岸，善于发明创造的爱迪生的后裔们把古老神州人们的幻想或多或少地变成了现实。五十年代初美国西海岸是弄潮儿们大试身手的地方。他们使用普通木头和价格昂贵的轻木制成的冲浪板在风口浪尖上寻找乐趣。到五十年代中期，模压聚氨酯泡沫和玻璃纤维取代了木制冲浪板。这些新型冲浪板的机动性和耐用性使得冲浪运动在五十年代末大为流行。</a:t>
            </a:r>
          </a:p>
          <a:p>
            <a:endParaRPr lang="zh-CN" altLang="en-US" dirty="0"/>
          </a:p>
          <a:p>
            <a:endParaRPr lang="zh-CN" altLang="en-US" dirty="0"/>
          </a:p>
        </p:txBody>
      </p:sp>
      <p:sp>
        <p:nvSpPr>
          <p:cNvPr id="3" name="标题 2">
            <a:extLst>
              <a:ext uri="{FF2B5EF4-FFF2-40B4-BE49-F238E27FC236}">
                <a16:creationId xmlns:a16="http://schemas.microsoft.com/office/drawing/2014/main" id="{85E26275-32D6-8658-8460-2D628CC8F7A6}"/>
              </a:ext>
            </a:extLst>
          </p:cNvPr>
          <p:cNvSpPr>
            <a:spLocks noGrp="1"/>
          </p:cNvSpPr>
          <p:nvPr>
            <p:ph type="title"/>
          </p:nvPr>
        </p:nvSpPr>
        <p:spPr/>
        <p:txBody>
          <a:bodyPr/>
          <a:lstStyle/>
          <a:p>
            <a:r>
              <a:rPr lang="zh-CN" altLang="en-US" dirty="0"/>
              <a:t>滑板运动介绍</a:t>
            </a:r>
          </a:p>
        </p:txBody>
      </p:sp>
      <p:pic>
        <p:nvPicPr>
          <p:cNvPr id="5" name="图片 4">
            <a:extLst>
              <a:ext uri="{FF2B5EF4-FFF2-40B4-BE49-F238E27FC236}">
                <a16:creationId xmlns:a16="http://schemas.microsoft.com/office/drawing/2014/main" id="{4FEFF4C2-4FAF-74EC-5EA2-FEAF7179D0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076461">
            <a:off x="1338692" y="4012875"/>
            <a:ext cx="1524035" cy="2161752"/>
          </a:xfrm>
          <a:prstGeom prst="rect">
            <a:avLst/>
          </a:prstGeom>
        </p:spPr>
      </p:pic>
      <p:pic>
        <p:nvPicPr>
          <p:cNvPr id="7" name="图片 6">
            <a:extLst>
              <a:ext uri="{FF2B5EF4-FFF2-40B4-BE49-F238E27FC236}">
                <a16:creationId xmlns:a16="http://schemas.microsoft.com/office/drawing/2014/main" id="{13ECD6C8-48D5-0380-91DD-D256C452E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076411">
            <a:off x="801322" y="1665583"/>
            <a:ext cx="1581912" cy="1819656"/>
          </a:xfrm>
          <a:prstGeom prst="rect">
            <a:avLst/>
          </a:prstGeom>
        </p:spPr>
      </p:pic>
      <p:pic>
        <p:nvPicPr>
          <p:cNvPr id="8" name="音频1">
            <a:hlinkClick r:id="" action="ppaction://media"/>
            <a:extLst>
              <a:ext uri="{FF2B5EF4-FFF2-40B4-BE49-F238E27FC236}">
                <a16:creationId xmlns:a16="http://schemas.microsoft.com/office/drawing/2014/main" id="{72FC0E17-2C7C-3CDD-C3B0-8A342863A59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452320" y="5480852"/>
            <a:ext cx="609600" cy="609600"/>
          </a:xfrm>
          <a:prstGeom prst="rect">
            <a:avLst/>
          </a:prstGeom>
        </p:spPr>
      </p:pic>
    </p:spTree>
    <p:extLst>
      <p:ext uri="{BB962C8B-B14F-4D97-AF65-F5344CB8AC3E}">
        <p14:creationId xmlns:p14="http://schemas.microsoft.com/office/powerpoint/2010/main" val="15016484"/>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4" name="push.wav"/>
          </p:stSnd>
        </p:sndAc>
      </p:transition>
    </mc:Choice>
    <mc:Fallback xmlns="">
      <p:transition spd="slow">
        <p:wheel spokes="1"/>
        <p:sndAc>
          <p:stSnd>
            <p:snd r:embed="rId8" name="pu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9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B0133D-C073-2737-2362-F2195BE7D979}"/>
              </a:ext>
            </a:extLst>
          </p:cNvPr>
          <p:cNvSpPr>
            <a:spLocks noGrp="1"/>
          </p:cNvSpPr>
          <p:nvPr>
            <p:ph idx="1"/>
          </p:nvPr>
        </p:nvSpPr>
        <p:spPr>
          <a:xfrm>
            <a:off x="179512" y="1844824"/>
            <a:ext cx="3888432" cy="5013176"/>
          </a:xfrm>
        </p:spPr>
        <p:txBody>
          <a:bodyPr>
            <a:normAutofit fontScale="85000" lnSpcReduction="20000"/>
          </a:bodyPr>
          <a:lstStyle/>
          <a:p>
            <a:r>
              <a:rPr lang="zh-CN" altLang="en-US" dirty="0"/>
              <a:t>玩具板 </a:t>
            </a:r>
          </a:p>
          <a:p>
            <a:pPr marL="0" indent="0">
              <a:buNone/>
            </a:pPr>
            <a:r>
              <a:rPr lang="zh-CN" altLang="en-US" dirty="0"/>
              <a:t>     玩具板指仅供滑行的滑板，初学者也可以用。初学者应选择平坦的滑行场地，在滑行时应戴上护肘、护腕、护膝、头盔等护具。但是，如果你真的下定决心进行开始你的极限生涯了，那么，放下你手中的那块儿童板吧！ </a:t>
            </a:r>
          </a:p>
          <a:p>
            <a:pPr marL="0" indent="0">
              <a:buNone/>
            </a:pPr>
            <a:r>
              <a:rPr lang="zh-CN" altLang="en-US" dirty="0"/>
              <a:t>专业板 </a:t>
            </a:r>
          </a:p>
          <a:p>
            <a:r>
              <a:rPr lang="zh-CN" altLang="en-US" dirty="0"/>
              <a:t>专业板</a:t>
            </a:r>
            <a:endParaRPr lang="en-US" altLang="zh-CN" dirty="0"/>
          </a:p>
          <a:p>
            <a:pPr marL="0" indent="0">
              <a:buNone/>
            </a:pPr>
            <a:r>
              <a:rPr lang="zh-CN" altLang="en-US" dirty="0"/>
              <a:t>     这是每一个真正玩滑板的人都应该认识并且熟悉的，你的极限生涯，从此就以它为伴。由于滑手要做各种各样的高难动作以及各种各样的花样，甚至是稀奇古怪的玩法，因此专业板的所有各部件的强度以及各种性能指标应满足使用要求。 </a:t>
            </a:r>
          </a:p>
        </p:txBody>
      </p:sp>
      <p:sp>
        <p:nvSpPr>
          <p:cNvPr id="3" name="标题 2">
            <a:extLst>
              <a:ext uri="{FF2B5EF4-FFF2-40B4-BE49-F238E27FC236}">
                <a16:creationId xmlns:a16="http://schemas.microsoft.com/office/drawing/2014/main" id="{B5FA2616-65F8-06EB-C81D-F654E94C4D11}"/>
              </a:ext>
            </a:extLst>
          </p:cNvPr>
          <p:cNvSpPr>
            <a:spLocks noGrp="1"/>
          </p:cNvSpPr>
          <p:nvPr>
            <p:ph type="title"/>
          </p:nvPr>
        </p:nvSpPr>
        <p:spPr/>
        <p:txBody>
          <a:bodyPr/>
          <a:lstStyle/>
          <a:p>
            <a:r>
              <a:rPr lang="zh-CN" altLang="en-US" dirty="0"/>
              <a:t>滑板分类</a:t>
            </a:r>
          </a:p>
        </p:txBody>
      </p:sp>
      <p:pic>
        <p:nvPicPr>
          <p:cNvPr id="18" name="视频1">
            <a:hlinkClick r:id="" action="ppaction://media"/>
            <a:extLst>
              <a:ext uri="{FF2B5EF4-FFF2-40B4-BE49-F238E27FC236}">
                <a16:creationId xmlns:a16="http://schemas.microsoft.com/office/drawing/2014/main" id="{891A044F-C398-9500-A684-29FD6AB4A80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24062" y="2780928"/>
            <a:ext cx="3840426" cy="2880320"/>
          </a:xfrm>
          <a:prstGeom prst="rect">
            <a:avLst/>
          </a:prstGeom>
        </p:spPr>
      </p:pic>
    </p:spTree>
    <p:extLst>
      <p:ext uri="{BB962C8B-B14F-4D97-AF65-F5344CB8AC3E}">
        <p14:creationId xmlns:p14="http://schemas.microsoft.com/office/powerpoint/2010/main" val="3910747150"/>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4" name="push.wav"/>
          </p:stSnd>
        </p:sndAc>
      </p:transition>
    </mc:Choice>
    <mc:Fallback xmlns="">
      <p:transition spd="slow">
        <p:wheel spokes="1"/>
        <p:sndAc>
          <p:stSnd>
            <p:snd r:embed="rId6" name="pu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5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2E4B4C-BBB1-BEEA-CFE4-3D090E6FD301}"/>
              </a:ext>
            </a:extLst>
          </p:cNvPr>
          <p:cNvSpPr>
            <a:spLocks noGrp="1"/>
          </p:cNvSpPr>
          <p:nvPr>
            <p:ph idx="1"/>
          </p:nvPr>
        </p:nvSpPr>
        <p:spPr>
          <a:xfrm>
            <a:off x="5004048" y="2060848"/>
            <a:ext cx="3852416" cy="4680520"/>
          </a:xfrm>
        </p:spPr>
        <p:txBody>
          <a:bodyPr>
            <a:normAutofit/>
          </a:bodyPr>
          <a:lstStyle/>
          <a:p>
            <a:pPr marL="0" indent="0">
              <a:buNone/>
            </a:pPr>
            <a:r>
              <a:rPr lang="zh-CN" altLang="en-US" dirty="0"/>
              <a:t>滑板主要由板面、砂纸、桥（支架）、</a:t>
            </a:r>
            <a:r>
              <a:rPr lang="en-US" altLang="zh-CN" dirty="0"/>
              <a:t>PU</a:t>
            </a:r>
            <a:r>
              <a:rPr lang="zh-CN" altLang="en-US" dirty="0"/>
              <a:t>、轮子、桥端螺母、桥钉、缓冲垫、轴承等组成。不论是哪个大的零件，不要管什么品牌，选择最适合自己的才是最正确的做法！记住，是适合自己，不是自己适合滑板，这会决定你的风格。如何选择适合自己的滑板？这就需要你在慢慢地积累滑板知识的同时还要进行大量的实践。 </a:t>
            </a:r>
          </a:p>
          <a:p>
            <a:endParaRPr lang="zh-CN" altLang="en-US" dirty="0"/>
          </a:p>
          <a:p>
            <a:endParaRPr lang="zh-CN" altLang="en-US" dirty="0"/>
          </a:p>
        </p:txBody>
      </p:sp>
      <p:sp>
        <p:nvSpPr>
          <p:cNvPr id="3" name="标题 2">
            <a:extLst>
              <a:ext uri="{FF2B5EF4-FFF2-40B4-BE49-F238E27FC236}">
                <a16:creationId xmlns:a16="http://schemas.microsoft.com/office/drawing/2014/main" id="{9B6619DE-BC11-6251-41F7-027BB276FD7F}"/>
              </a:ext>
            </a:extLst>
          </p:cNvPr>
          <p:cNvSpPr>
            <a:spLocks noGrp="1"/>
          </p:cNvSpPr>
          <p:nvPr>
            <p:ph type="title"/>
          </p:nvPr>
        </p:nvSpPr>
        <p:spPr/>
        <p:txBody>
          <a:bodyPr/>
          <a:lstStyle/>
          <a:p>
            <a:r>
              <a:rPr lang="zh-CN" altLang="en-US" dirty="0"/>
              <a:t>滑板结构</a:t>
            </a:r>
          </a:p>
        </p:txBody>
      </p:sp>
      <p:pic>
        <p:nvPicPr>
          <p:cNvPr id="7" name="图片 6">
            <a:extLst>
              <a:ext uri="{FF2B5EF4-FFF2-40B4-BE49-F238E27FC236}">
                <a16:creationId xmlns:a16="http://schemas.microsoft.com/office/drawing/2014/main" id="{08454E25-4583-EEA8-6827-67980B4D4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14" y="2348880"/>
            <a:ext cx="3749443" cy="2455219"/>
          </a:xfrm>
          <a:prstGeom prst="rect">
            <a:avLst/>
          </a:prstGeom>
        </p:spPr>
      </p:pic>
      <p:sp>
        <p:nvSpPr>
          <p:cNvPr id="8" name="思想气泡: 云 7">
            <a:extLst>
              <a:ext uri="{FF2B5EF4-FFF2-40B4-BE49-F238E27FC236}">
                <a16:creationId xmlns:a16="http://schemas.microsoft.com/office/drawing/2014/main" id="{F675B719-3171-D8FC-B381-20839FBC0B26}"/>
              </a:ext>
            </a:extLst>
          </p:cNvPr>
          <p:cNvSpPr/>
          <p:nvPr/>
        </p:nvSpPr>
        <p:spPr>
          <a:xfrm>
            <a:off x="2483768" y="5157192"/>
            <a:ext cx="2301791" cy="1252728"/>
          </a:xfrm>
          <a:prstGeom prst="cloudCallout">
            <a:avLst>
              <a:gd name="adj1" fmla="val -54885"/>
              <a:gd name="adj2" fmla="val -1116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优质的铝合金支架哦！</a:t>
            </a:r>
          </a:p>
        </p:txBody>
      </p:sp>
    </p:spTree>
    <p:extLst>
      <p:ext uri="{BB962C8B-B14F-4D97-AF65-F5344CB8AC3E}">
        <p14:creationId xmlns:p14="http://schemas.microsoft.com/office/powerpoint/2010/main" val="1488968605"/>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2" name="push.wav"/>
          </p:stSnd>
        </p:sndAc>
      </p:transition>
    </mc:Choice>
    <mc:Fallback xmlns="">
      <p:transition spd="slow">
        <p:wheel spokes="1"/>
        <p:sndAc>
          <p:stSnd>
            <p:snd r:embed="rId4" name="pu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7A793C-344A-BDEB-E9F4-34924C4B65FD}"/>
              </a:ext>
            </a:extLst>
          </p:cNvPr>
          <p:cNvSpPr>
            <a:spLocks noGrp="1"/>
          </p:cNvSpPr>
          <p:nvPr>
            <p:ph idx="1"/>
          </p:nvPr>
        </p:nvSpPr>
        <p:spPr>
          <a:xfrm>
            <a:off x="179512" y="1340768"/>
            <a:ext cx="8964487" cy="1872208"/>
          </a:xfrm>
        </p:spPr>
        <p:txBody>
          <a:bodyPr>
            <a:normAutofit fontScale="85000" lnSpcReduction="10000"/>
          </a:bodyPr>
          <a:lstStyle/>
          <a:p>
            <a:pPr marL="0" indent="0">
              <a:buNone/>
            </a:pPr>
            <a:r>
              <a:rPr lang="zh-CN" altLang="en-US" dirty="0"/>
              <a:t>滑板技术种类大至可分为：</a:t>
            </a:r>
          </a:p>
          <a:p>
            <a:pPr marL="0" indent="0">
              <a:buNone/>
            </a:pPr>
            <a:r>
              <a:rPr lang="zh-CN" altLang="en-US" dirty="0"/>
              <a:t>   街式（</a:t>
            </a:r>
            <a:r>
              <a:rPr lang="en-US" altLang="zh-CN" dirty="0"/>
              <a:t>street</a:t>
            </a:r>
            <a:r>
              <a:rPr lang="zh-CN" altLang="en-US" dirty="0"/>
              <a:t>）</a:t>
            </a:r>
          </a:p>
          <a:p>
            <a:pPr marL="0" indent="0">
              <a:buNone/>
            </a:pPr>
            <a:r>
              <a:rPr lang="zh-CN" altLang="en-US" dirty="0"/>
              <a:t>   泳池花（</a:t>
            </a:r>
            <a:r>
              <a:rPr lang="en-US" altLang="zh-CN" dirty="0"/>
              <a:t>pool</a:t>
            </a:r>
            <a:r>
              <a:rPr lang="zh-CN" altLang="en-US" dirty="0"/>
              <a:t>）</a:t>
            </a:r>
          </a:p>
          <a:p>
            <a:pPr marL="0" indent="0">
              <a:buNone/>
            </a:pPr>
            <a:r>
              <a:rPr lang="zh-CN" altLang="en-US" dirty="0"/>
              <a:t>   半管道式（</a:t>
            </a:r>
            <a:r>
              <a:rPr lang="en-US" altLang="zh-CN" dirty="0"/>
              <a:t>half pipe</a:t>
            </a:r>
            <a:r>
              <a:rPr lang="zh-CN" altLang="en-US" dirty="0"/>
              <a:t>）</a:t>
            </a:r>
          </a:p>
          <a:p>
            <a:pPr marL="0" indent="0">
              <a:buNone/>
            </a:pPr>
            <a:r>
              <a:rPr lang="zh-CN" altLang="en-US" dirty="0"/>
              <a:t>   平地自由花式（</a:t>
            </a:r>
            <a:r>
              <a:rPr lang="en-US" altLang="zh-CN" dirty="0"/>
              <a:t>freestyle flatland</a:t>
            </a:r>
            <a:r>
              <a:rPr lang="zh-CN" altLang="en-US" dirty="0"/>
              <a:t>）下山速降式（</a:t>
            </a:r>
            <a:r>
              <a:rPr lang="en-US" altLang="zh-CN" dirty="0"/>
              <a:t>speed downhill) </a:t>
            </a:r>
            <a:r>
              <a:rPr lang="zh-CN" altLang="en-US" dirty="0"/>
              <a:t>等五种。 </a:t>
            </a:r>
          </a:p>
          <a:p>
            <a:pPr marL="0" indent="0">
              <a:buNone/>
            </a:pPr>
            <a:endParaRPr lang="zh-CN" altLang="en-US" dirty="0"/>
          </a:p>
          <a:p>
            <a:endParaRPr lang="zh-CN" altLang="en-US" dirty="0"/>
          </a:p>
          <a:p>
            <a:endParaRPr lang="zh-CN" altLang="en-US" dirty="0"/>
          </a:p>
          <a:p>
            <a:endParaRPr lang="zh-CN" altLang="en-US" dirty="0"/>
          </a:p>
        </p:txBody>
      </p:sp>
      <p:sp>
        <p:nvSpPr>
          <p:cNvPr id="3" name="标题 2">
            <a:extLst>
              <a:ext uri="{FF2B5EF4-FFF2-40B4-BE49-F238E27FC236}">
                <a16:creationId xmlns:a16="http://schemas.microsoft.com/office/drawing/2014/main" id="{58A24FC4-9883-B02D-A3EE-0A596F36B108}"/>
              </a:ext>
            </a:extLst>
          </p:cNvPr>
          <p:cNvSpPr>
            <a:spLocks noGrp="1"/>
          </p:cNvSpPr>
          <p:nvPr>
            <p:ph type="title"/>
          </p:nvPr>
        </p:nvSpPr>
        <p:spPr/>
        <p:txBody>
          <a:bodyPr/>
          <a:lstStyle/>
          <a:p>
            <a:r>
              <a:rPr lang="zh-CN" altLang="en-US" dirty="0"/>
              <a:t>技术种类</a:t>
            </a:r>
          </a:p>
        </p:txBody>
      </p:sp>
      <p:graphicFrame>
        <p:nvGraphicFramePr>
          <p:cNvPr id="4" name="图示 3">
            <a:extLst>
              <a:ext uri="{FF2B5EF4-FFF2-40B4-BE49-F238E27FC236}">
                <a16:creationId xmlns:a16="http://schemas.microsoft.com/office/drawing/2014/main" id="{19AEA28D-78FD-C272-E2F8-0970FC7BF42B}"/>
              </a:ext>
            </a:extLst>
          </p:cNvPr>
          <p:cNvGraphicFramePr/>
          <p:nvPr>
            <p:extLst>
              <p:ext uri="{D42A27DB-BD31-4B8C-83A1-F6EECF244321}">
                <p14:modId xmlns:p14="http://schemas.microsoft.com/office/powerpoint/2010/main" val="631200413"/>
              </p:ext>
            </p:extLst>
          </p:nvPr>
        </p:nvGraphicFramePr>
        <p:xfrm>
          <a:off x="374848" y="3212976"/>
          <a:ext cx="8229599" cy="3096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7125804"/>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3" name="push.wav"/>
          </p:stSnd>
        </p:sndAc>
      </p:transition>
    </mc:Choice>
    <mc:Fallback xmlns="">
      <p:transition spd="slow">
        <p:wheel spokes="1"/>
        <p:sndAc>
          <p:stSnd>
            <p:snd r:embed="rId9" name="pu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D5A30F-A60C-2293-D488-4DDE7D6B9BE4}"/>
              </a:ext>
            </a:extLst>
          </p:cNvPr>
          <p:cNvSpPr>
            <a:spLocks noGrp="1"/>
          </p:cNvSpPr>
          <p:nvPr>
            <p:ph type="title"/>
          </p:nvPr>
        </p:nvSpPr>
        <p:spPr/>
        <p:txBody>
          <a:bodyPr/>
          <a:lstStyle/>
          <a:p>
            <a:r>
              <a:rPr lang="zh-CN" altLang="en-US" dirty="0"/>
              <a:t>各国滑板爱好者调查</a:t>
            </a:r>
          </a:p>
        </p:txBody>
      </p:sp>
      <p:graphicFrame>
        <p:nvGraphicFramePr>
          <p:cNvPr id="5" name="内容占位符 4">
            <a:extLst>
              <a:ext uri="{FF2B5EF4-FFF2-40B4-BE49-F238E27FC236}">
                <a16:creationId xmlns:a16="http://schemas.microsoft.com/office/drawing/2014/main" id="{C0C954F7-6A7B-44C5-23D5-28ABD8527918}"/>
              </a:ext>
            </a:extLst>
          </p:cNvPr>
          <p:cNvGraphicFramePr>
            <a:graphicFrameLocks noGrp="1" noChangeAspect="1"/>
          </p:cNvGraphicFramePr>
          <p:nvPr>
            <p:ph idx="1"/>
            <p:extLst>
              <p:ext uri="{D42A27DB-BD31-4B8C-83A1-F6EECF244321}">
                <p14:modId xmlns:p14="http://schemas.microsoft.com/office/powerpoint/2010/main" val="2462886773"/>
              </p:ext>
            </p:extLst>
          </p:nvPr>
        </p:nvGraphicFramePr>
        <p:xfrm>
          <a:off x="251520" y="1988840"/>
          <a:ext cx="6788433" cy="1091572"/>
        </p:xfrm>
        <a:graphic>
          <a:graphicData uri="http://schemas.openxmlformats.org/presentationml/2006/ole">
            <mc:AlternateContent xmlns:mc="http://schemas.openxmlformats.org/markup-compatibility/2006">
              <mc:Choice xmlns:v="urn:schemas-microsoft-com:vml" Requires="v">
                <p:oleObj name="Worksheet" r:id="rId3" imgW="3438431" imgH="552433" progId="Excel.Sheet.12">
                  <p:embed/>
                </p:oleObj>
              </mc:Choice>
              <mc:Fallback>
                <p:oleObj name="Worksheet" r:id="rId3" imgW="3438431" imgH="552433" progId="Excel.Sheet.12">
                  <p:embed/>
                  <p:pic>
                    <p:nvPicPr>
                      <p:cNvPr id="0" name=""/>
                      <p:cNvPicPr/>
                      <p:nvPr/>
                    </p:nvPicPr>
                    <p:blipFill>
                      <a:blip r:embed="rId4"/>
                      <a:stretch>
                        <a:fillRect/>
                      </a:stretch>
                    </p:blipFill>
                    <p:spPr>
                      <a:xfrm>
                        <a:off x="251520" y="1988840"/>
                        <a:ext cx="6788433" cy="1091572"/>
                      </a:xfrm>
                      <a:prstGeom prst="rect">
                        <a:avLst/>
                      </a:prstGeom>
                    </p:spPr>
                  </p:pic>
                </p:oleObj>
              </mc:Fallback>
            </mc:AlternateContent>
          </a:graphicData>
        </a:graphic>
      </p:graphicFrame>
      <p:graphicFrame>
        <p:nvGraphicFramePr>
          <p:cNvPr id="11" name="图表 10">
            <a:extLst>
              <a:ext uri="{FF2B5EF4-FFF2-40B4-BE49-F238E27FC236}">
                <a16:creationId xmlns:a16="http://schemas.microsoft.com/office/drawing/2014/main" id="{F29200B0-67CC-0FB3-B316-C38D1D2978AF}"/>
              </a:ext>
            </a:extLst>
          </p:cNvPr>
          <p:cNvGraphicFramePr>
            <a:graphicFrameLocks/>
          </p:cNvGraphicFramePr>
          <p:nvPr>
            <p:extLst>
              <p:ext uri="{D42A27DB-BD31-4B8C-83A1-F6EECF244321}">
                <p14:modId xmlns:p14="http://schemas.microsoft.com/office/powerpoint/2010/main" val="219544720"/>
              </p:ext>
            </p:extLst>
          </p:nvPr>
        </p:nvGraphicFramePr>
        <p:xfrm>
          <a:off x="3419872" y="3429000"/>
          <a:ext cx="3960440" cy="26642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8743958"/>
      </p:ext>
    </p:extLst>
  </p:cSld>
  <p:clrMapOvr>
    <a:masterClrMapping/>
  </p:clrMapOvr>
  <mc:AlternateContent xmlns:mc="http://schemas.openxmlformats.org/markup-compatibility/2006" xmlns:p14="http://schemas.microsoft.com/office/powerpoint/2010/main">
    <mc:Choice Requires="p14">
      <p:transition spd="slow" p14:dur="2000">
        <p:wheel spokes="1"/>
        <p:sndAc>
          <p:stSnd>
            <p:snd r:embed="rId2" name="push.wav"/>
          </p:stSnd>
        </p:sndAc>
      </p:transition>
    </mc:Choice>
    <mc:Fallback xmlns="">
      <p:transition spd="slow">
        <p:wheel spokes="1"/>
        <p:sndAc>
          <p:stSnd>
            <p:snd r:embed="rId6" name="push.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197</TotalTime>
  <Words>442</Words>
  <Application>Microsoft Office PowerPoint</Application>
  <PresentationFormat>全屏显示(4:3)</PresentationFormat>
  <Paragraphs>41</Paragraphs>
  <Slides>7</Slides>
  <Notes>2</Notes>
  <HiddenSlides>0</HiddenSlides>
  <MMClips>2</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4" baseType="lpstr">
      <vt:lpstr>楷体</vt:lpstr>
      <vt:lpstr>Arial</vt:lpstr>
      <vt:lpstr>Calibri</vt:lpstr>
      <vt:lpstr>Candara</vt:lpstr>
      <vt:lpstr>Symbol</vt:lpstr>
      <vt:lpstr>波形</vt:lpstr>
      <vt:lpstr>Microsoft Excel 工作表</vt:lpstr>
      <vt:lpstr>滑板运动</vt:lpstr>
      <vt:lpstr>目录</vt:lpstr>
      <vt:lpstr>滑板运动介绍</vt:lpstr>
      <vt:lpstr>滑板分类</vt:lpstr>
      <vt:lpstr>滑板结构</vt:lpstr>
      <vt:lpstr>技术种类</vt:lpstr>
      <vt:lpstr>各国滑板爱好者调查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cp:revision>
  <dcterms:created xsi:type="dcterms:W3CDTF">2015-05-13T01:24:47Z</dcterms:created>
  <dcterms:modified xsi:type="dcterms:W3CDTF">2023-12-20T08:40:10Z</dcterms:modified>
</cp:coreProperties>
</file>