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1BF1D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5" d="100"/>
          <a:sy n="75" d="100"/>
        </p:scale>
        <p:origin x="7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11131-1600-462A-A58A-C2215EE80EB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74E4DCF-4839-4EDA-A08D-3D94D92E84C5}">
      <dgm:prSet phldrT="[文本]"/>
      <dgm:spPr>
        <a:solidFill>
          <a:schemeClr val="accent5"/>
        </a:solidFill>
      </dgm:spPr>
      <dgm:t>
        <a:bodyPr/>
        <a:lstStyle/>
        <a:p>
          <a:r>
            <a:rPr lang="zh-CN" altLang="en-US" dirty="0"/>
            <a:t>片区经理</a:t>
          </a:r>
        </a:p>
      </dgm:t>
    </dgm:pt>
    <dgm:pt modelId="{40134408-1752-4A02-8A6E-5152E01DA465}" type="parTrans" cxnId="{FB7F49AA-2A59-4A36-A268-9C53814B6586}">
      <dgm:prSet/>
      <dgm:spPr/>
      <dgm:t>
        <a:bodyPr/>
        <a:lstStyle/>
        <a:p>
          <a:endParaRPr lang="zh-CN" altLang="en-US"/>
        </a:p>
      </dgm:t>
    </dgm:pt>
    <dgm:pt modelId="{DA8624AE-BB83-46C4-B483-F086C8BDFD3C}" type="sibTrans" cxnId="{FB7F49AA-2A59-4A36-A268-9C53814B6586}">
      <dgm:prSet/>
      <dgm:spPr/>
      <dgm:t>
        <a:bodyPr/>
        <a:lstStyle/>
        <a:p>
          <a:endParaRPr lang="zh-CN" altLang="en-US"/>
        </a:p>
      </dgm:t>
    </dgm:pt>
    <dgm:pt modelId="{23357689-AD22-4321-9EFE-26B7B6F4AFAA}">
      <dgm:prSet/>
      <dgm:spPr>
        <a:solidFill>
          <a:srgbClr val="1BF1DD"/>
        </a:solidFill>
      </dgm:spPr>
      <dgm:t>
        <a:bodyPr/>
        <a:lstStyle/>
        <a:p>
          <a:r>
            <a:rPr lang="zh-CN" altLang="en-US" dirty="0"/>
            <a:t>店经理</a:t>
          </a:r>
        </a:p>
      </dgm:t>
    </dgm:pt>
    <dgm:pt modelId="{D1A42C69-87FE-486E-BF13-0F1FF9686907}" type="parTrans" cxnId="{9D7B85E2-E9FF-4B79-B04D-26EFB287990E}">
      <dgm:prSet/>
      <dgm:spPr/>
      <dgm:t>
        <a:bodyPr/>
        <a:lstStyle/>
        <a:p>
          <a:endParaRPr lang="zh-CN" altLang="en-US"/>
        </a:p>
      </dgm:t>
    </dgm:pt>
    <dgm:pt modelId="{EFFD848F-CAC8-44CC-A9BC-A9A2C80E185A}" type="sibTrans" cxnId="{9D7B85E2-E9FF-4B79-B04D-26EFB287990E}">
      <dgm:prSet/>
      <dgm:spPr/>
      <dgm:t>
        <a:bodyPr/>
        <a:lstStyle/>
        <a:p>
          <a:endParaRPr lang="zh-CN" altLang="en-US"/>
        </a:p>
      </dgm:t>
    </dgm:pt>
    <dgm:pt modelId="{A302A812-DFDB-4560-B932-AB92FDD85B0F}">
      <dgm:prSet/>
      <dgm:spPr>
        <a:solidFill>
          <a:srgbClr val="66FF99"/>
        </a:solidFill>
      </dgm:spPr>
      <dgm:t>
        <a:bodyPr/>
        <a:lstStyle/>
        <a:p>
          <a:r>
            <a:rPr lang="zh-CN" altLang="en-US" dirty="0"/>
            <a:t>大堂级别</a:t>
          </a:r>
        </a:p>
      </dgm:t>
    </dgm:pt>
    <dgm:pt modelId="{84B25D78-C955-41F6-9E6C-A395FA57CC39}" type="parTrans" cxnId="{AC7D5DE5-D457-4612-A375-184BD36280EC}">
      <dgm:prSet/>
      <dgm:spPr/>
      <dgm:t>
        <a:bodyPr/>
        <a:lstStyle/>
        <a:p>
          <a:endParaRPr lang="zh-CN" altLang="en-US"/>
        </a:p>
      </dgm:t>
    </dgm:pt>
    <dgm:pt modelId="{8B6AED8F-ECF2-4E8B-B00C-45578D9AFF9B}" type="sibTrans" cxnId="{AC7D5DE5-D457-4612-A375-184BD36280EC}">
      <dgm:prSet/>
      <dgm:spPr/>
      <dgm:t>
        <a:bodyPr/>
        <a:lstStyle/>
        <a:p>
          <a:endParaRPr lang="zh-CN" altLang="en-US"/>
        </a:p>
      </dgm:t>
    </dgm:pt>
    <dgm:pt modelId="{C6FB21BD-D444-4F41-BC67-AEA0294613E9}">
      <dgm:prSet/>
      <dgm:spPr>
        <a:solidFill>
          <a:schemeClr val="accent6"/>
        </a:solidFill>
      </dgm:spPr>
      <dgm:t>
        <a:bodyPr/>
        <a:lstStyle/>
        <a:p>
          <a:r>
            <a:rPr lang="zh-CN" altLang="en-US" dirty="0"/>
            <a:t>新员工</a:t>
          </a:r>
        </a:p>
      </dgm:t>
    </dgm:pt>
    <dgm:pt modelId="{53275F7C-82A0-4E3E-B52A-EB0241D4E185}" type="parTrans" cxnId="{E51C1ADA-3499-46C3-84DD-B97F6F72569B}">
      <dgm:prSet/>
      <dgm:spPr/>
      <dgm:t>
        <a:bodyPr/>
        <a:lstStyle/>
        <a:p>
          <a:endParaRPr lang="zh-CN" altLang="en-US"/>
        </a:p>
      </dgm:t>
    </dgm:pt>
    <dgm:pt modelId="{AA715B59-0C19-4037-B3DD-BE6AF54FEA87}" type="sibTrans" cxnId="{E51C1ADA-3499-46C3-84DD-B97F6F72569B}">
      <dgm:prSet/>
      <dgm:spPr/>
      <dgm:t>
        <a:bodyPr/>
        <a:lstStyle/>
        <a:p>
          <a:endParaRPr lang="zh-CN" altLang="en-US"/>
        </a:p>
      </dgm:t>
    </dgm:pt>
    <dgm:pt modelId="{84AF859D-8107-49DB-8B33-3AB3B204EEBE}">
      <dgm:prSet/>
      <dgm:spPr>
        <a:solidFill>
          <a:srgbClr val="FFFF00"/>
        </a:solidFill>
      </dgm:spPr>
      <dgm:t>
        <a:bodyPr/>
        <a:lstStyle/>
        <a:p>
          <a:r>
            <a:rPr lang="zh-CN" altLang="en-US" dirty="0"/>
            <a:t>合格员工</a:t>
          </a:r>
        </a:p>
      </dgm:t>
    </dgm:pt>
    <dgm:pt modelId="{1EEF67FF-A3E3-4CA8-8926-9CD716867041}" type="parTrans" cxnId="{54145A4D-46E0-441F-9953-8693B5AD217E}">
      <dgm:prSet/>
      <dgm:spPr/>
      <dgm:t>
        <a:bodyPr/>
        <a:lstStyle/>
        <a:p>
          <a:endParaRPr lang="zh-CN" altLang="en-US"/>
        </a:p>
      </dgm:t>
    </dgm:pt>
    <dgm:pt modelId="{B99D11EE-D31A-44BB-A6B1-F570415F30C0}" type="sibTrans" cxnId="{54145A4D-46E0-441F-9953-8693B5AD217E}">
      <dgm:prSet/>
      <dgm:spPr/>
      <dgm:t>
        <a:bodyPr/>
        <a:lstStyle/>
        <a:p>
          <a:endParaRPr lang="zh-CN" altLang="en-US"/>
        </a:p>
      </dgm:t>
    </dgm:pt>
    <dgm:pt modelId="{9FB40A71-9527-4D1F-B7BD-A2FD8A0EEEED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一级员工</a:t>
          </a:r>
        </a:p>
      </dgm:t>
    </dgm:pt>
    <dgm:pt modelId="{1CAF5D13-B414-4DFF-A9EC-8EB23250CF8F}" type="parTrans" cxnId="{5E78BB4A-4EDC-46E7-8D85-6CC00C0930DA}">
      <dgm:prSet/>
      <dgm:spPr/>
      <dgm:t>
        <a:bodyPr/>
        <a:lstStyle/>
        <a:p>
          <a:endParaRPr lang="zh-CN" altLang="en-US"/>
        </a:p>
      </dgm:t>
    </dgm:pt>
    <dgm:pt modelId="{4218A5CE-7A73-4283-AE96-2EDF7A4C9C78}" type="sibTrans" cxnId="{5E78BB4A-4EDC-46E7-8D85-6CC00C0930DA}">
      <dgm:prSet/>
      <dgm:spPr/>
      <dgm:t>
        <a:bodyPr/>
        <a:lstStyle/>
        <a:p>
          <a:endParaRPr lang="zh-CN" altLang="en-US"/>
        </a:p>
      </dgm:t>
    </dgm:pt>
    <dgm:pt modelId="{A0A57118-AE25-441D-90B4-745C5614EB91}">
      <dgm:prSet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优秀员工</a:t>
          </a:r>
        </a:p>
      </dgm:t>
    </dgm:pt>
    <dgm:pt modelId="{C9780892-26A9-4E7E-999F-B1600E428065}" type="parTrans" cxnId="{CC92F74B-7B25-4885-A6B8-913851519DA6}">
      <dgm:prSet/>
      <dgm:spPr/>
      <dgm:t>
        <a:bodyPr/>
        <a:lstStyle/>
        <a:p>
          <a:endParaRPr lang="zh-CN" altLang="en-US"/>
        </a:p>
      </dgm:t>
    </dgm:pt>
    <dgm:pt modelId="{7D33F656-4780-4D1D-8DED-2D8249173180}" type="sibTrans" cxnId="{CC92F74B-7B25-4885-A6B8-913851519DA6}">
      <dgm:prSet/>
      <dgm:spPr/>
      <dgm:t>
        <a:bodyPr/>
        <a:lstStyle/>
        <a:p>
          <a:endParaRPr lang="zh-CN" altLang="en-US"/>
        </a:p>
      </dgm:t>
    </dgm:pt>
    <dgm:pt modelId="{8AA8270C-CE33-461F-A607-5C08670F7A5D}" type="pres">
      <dgm:prSet presAssocID="{CE411131-1600-462A-A58A-C2215EE80EB2}" presName="Name0" presStyleCnt="0">
        <dgm:presLayoutVars>
          <dgm:dir/>
          <dgm:animLvl val="lvl"/>
          <dgm:resizeHandles val="exact"/>
        </dgm:presLayoutVars>
      </dgm:prSet>
      <dgm:spPr/>
    </dgm:pt>
    <dgm:pt modelId="{2A6A8CB2-214C-4D67-9F3B-A67310DA17C9}" type="pres">
      <dgm:prSet presAssocID="{274E4DCF-4839-4EDA-A08D-3D94D92E84C5}" presName="Name8" presStyleCnt="0"/>
      <dgm:spPr/>
    </dgm:pt>
    <dgm:pt modelId="{382C73F1-0BCB-44BE-AF0D-08A0D559F886}" type="pres">
      <dgm:prSet presAssocID="{274E4DCF-4839-4EDA-A08D-3D94D92E84C5}" presName="level" presStyleLbl="node1" presStyleIdx="0" presStyleCnt="7">
        <dgm:presLayoutVars>
          <dgm:chMax val="1"/>
          <dgm:bulletEnabled val="1"/>
        </dgm:presLayoutVars>
      </dgm:prSet>
      <dgm:spPr/>
    </dgm:pt>
    <dgm:pt modelId="{CE5E084B-F500-4188-9622-001643C63337}" type="pres">
      <dgm:prSet presAssocID="{274E4DCF-4839-4EDA-A08D-3D94D92E84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B79FEC-D9F0-4A23-BBF3-762CEC455B1B}" type="pres">
      <dgm:prSet presAssocID="{23357689-AD22-4321-9EFE-26B7B6F4AFAA}" presName="Name8" presStyleCnt="0"/>
      <dgm:spPr/>
    </dgm:pt>
    <dgm:pt modelId="{476A4161-EFDD-44E9-B46A-8E633E5FD385}" type="pres">
      <dgm:prSet presAssocID="{23357689-AD22-4321-9EFE-26B7B6F4AFAA}" presName="level" presStyleLbl="node1" presStyleIdx="1" presStyleCnt="7">
        <dgm:presLayoutVars>
          <dgm:chMax val="1"/>
          <dgm:bulletEnabled val="1"/>
        </dgm:presLayoutVars>
      </dgm:prSet>
      <dgm:spPr/>
    </dgm:pt>
    <dgm:pt modelId="{E8B773CF-94BE-467A-A449-6FC57BD66E6A}" type="pres">
      <dgm:prSet presAssocID="{23357689-AD22-4321-9EFE-26B7B6F4AF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C0530C-D794-4400-A9A8-44F0740489EC}" type="pres">
      <dgm:prSet presAssocID="{A302A812-DFDB-4560-B932-AB92FDD85B0F}" presName="Name8" presStyleCnt="0"/>
      <dgm:spPr/>
    </dgm:pt>
    <dgm:pt modelId="{FA1C7DF4-6025-4013-B270-F5179810D9E0}" type="pres">
      <dgm:prSet presAssocID="{A302A812-DFDB-4560-B932-AB92FDD85B0F}" presName="level" presStyleLbl="node1" presStyleIdx="2" presStyleCnt="7">
        <dgm:presLayoutVars>
          <dgm:chMax val="1"/>
          <dgm:bulletEnabled val="1"/>
        </dgm:presLayoutVars>
      </dgm:prSet>
      <dgm:spPr/>
    </dgm:pt>
    <dgm:pt modelId="{ECE5CCC1-521B-49BF-AD94-E3CD54C0660A}" type="pres">
      <dgm:prSet presAssocID="{A302A812-DFDB-4560-B932-AB92FDD85B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F819183-E17C-445F-9318-30853014B2F5}" type="pres">
      <dgm:prSet presAssocID="{A0A57118-AE25-441D-90B4-745C5614EB91}" presName="Name8" presStyleCnt="0"/>
      <dgm:spPr/>
    </dgm:pt>
    <dgm:pt modelId="{FD3CCD21-55D3-41A0-854C-8F237C3AA93C}" type="pres">
      <dgm:prSet presAssocID="{A0A57118-AE25-441D-90B4-745C5614EB91}" presName="level" presStyleLbl="node1" presStyleIdx="3" presStyleCnt="7">
        <dgm:presLayoutVars>
          <dgm:chMax val="1"/>
          <dgm:bulletEnabled val="1"/>
        </dgm:presLayoutVars>
      </dgm:prSet>
      <dgm:spPr/>
    </dgm:pt>
    <dgm:pt modelId="{C18F12D1-5759-4A21-A52F-D1846E5B7FF4}" type="pres">
      <dgm:prSet presAssocID="{A0A57118-AE25-441D-90B4-745C5614EB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359164-712E-4DFA-AF56-90A51D0FDA36}" type="pres">
      <dgm:prSet presAssocID="{9FB40A71-9527-4D1F-B7BD-A2FD8A0EEEED}" presName="Name8" presStyleCnt="0"/>
      <dgm:spPr/>
    </dgm:pt>
    <dgm:pt modelId="{5CB49880-5113-473D-A377-C66419505193}" type="pres">
      <dgm:prSet presAssocID="{9FB40A71-9527-4D1F-B7BD-A2FD8A0EEEED}" presName="level" presStyleLbl="node1" presStyleIdx="4" presStyleCnt="7">
        <dgm:presLayoutVars>
          <dgm:chMax val="1"/>
          <dgm:bulletEnabled val="1"/>
        </dgm:presLayoutVars>
      </dgm:prSet>
      <dgm:spPr/>
    </dgm:pt>
    <dgm:pt modelId="{7B3BCA4E-0349-4C32-BD78-CF104439FC13}" type="pres">
      <dgm:prSet presAssocID="{9FB40A71-9527-4D1F-B7BD-A2FD8A0EEE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C49CE0B-085E-4979-82C0-5ECC0E3F1996}" type="pres">
      <dgm:prSet presAssocID="{84AF859D-8107-49DB-8B33-3AB3B204EEBE}" presName="Name8" presStyleCnt="0"/>
      <dgm:spPr/>
    </dgm:pt>
    <dgm:pt modelId="{3025C035-6440-4686-A2AC-952ACA2E4AB1}" type="pres">
      <dgm:prSet presAssocID="{84AF859D-8107-49DB-8B33-3AB3B204EEBE}" presName="level" presStyleLbl="node1" presStyleIdx="5" presStyleCnt="7">
        <dgm:presLayoutVars>
          <dgm:chMax val="1"/>
          <dgm:bulletEnabled val="1"/>
        </dgm:presLayoutVars>
      </dgm:prSet>
      <dgm:spPr/>
    </dgm:pt>
    <dgm:pt modelId="{961384DC-84E7-4488-9D23-D359B80462C6}" type="pres">
      <dgm:prSet presAssocID="{84AF859D-8107-49DB-8B33-3AB3B204EEB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4E789F4-F954-45BC-99A7-772E66377E0C}" type="pres">
      <dgm:prSet presAssocID="{C6FB21BD-D444-4F41-BC67-AEA0294613E9}" presName="Name8" presStyleCnt="0"/>
      <dgm:spPr/>
    </dgm:pt>
    <dgm:pt modelId="{F93DC42F-8B4F-49AE-B889-38886E1A8F80}" type="pres">
      <dgm:prSet presAssocID="{C6FB21BD-D444-4F41-BC67-AEA0294613E9}" presName="level" presStyleLbl="node1" presStyleIdx="6" presStyleCnt="7">
        <dgm:presLayoutVars>
          <dgm:chMax val="1"/>
          <dgm:bulletEnabled val="1"/>
        </dgm:presLayoutVars>
      </dgm:prSet>
      <dgm:spPr/>
    </dgm:pt>
    <dgm:pt modelId="{85AB40AD-66D3-453E-A042-CFF33179B11F}" type="pres">
      <dgm:prSet presAssocID="{C6FB21BD-D444-4F41-BC67-AEA0294613E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615111D-A289-4A3A-B331-A579B08C1A58}" type="presOf" srcId="{84AF859D-8107-49DB-8B33-3AB3B204EEBE}" destId="{3025C035-6440-4686-A2AC-952ACA2E4AB1}" srcOrd="0" destOrd="0" presId="urn:microsoft.com/office/officeart/2005/8/layout/pyramid1"/>
    <dgm:cxn modelId="{8CC58820-0AD8-4E96-9C64-E45FBAF9D5F1}" type="presOf" srcId="{23357689-AD22-4321-9EFE-26B7B6F4AFAA}" destId="{E8B773CF-94BE-467A-A449-6FC57BD66E6A}" srcOrd="1" destOrd="0" presId="urn:microsoft.com/office/officeart/2005/8/layout/pyramid1"/>
    <dgm:cxn modelId="{A73F8F6A-5A98-4C72-9526-1069D9646DF2}" type="presOf" srcId="{274E4DCF-4839-4EDA-A08D-3D94D92E84C5}" destId="{CE5E084B-F500-4188-9622-001643C63337}" srcOrd="1" destOrd="0" presId="urn:microsoft.com/office/officeart/2005/8/layout/pyramid1"/>
    <dgm:cxn modelId="{5E78BB4A-4EDC-46E7-8D85-6CC00C0930DA}" srcId="{CE411131-1600-462A-A58A-C2215EE80EB2}" destId="{9FB40A71-9527-4D1F-B7BD-A2FD8A0EEEED}" srcOrd="4" destOrd="0" parTransId="{1CAF5D13-B414-4DFF-A9EC-8EB23250CF8F}" sibTransId="{4218A5CE-7A73-4283-AE96-2EDF7A4C9C78}"/>
    <dgm:cxn modelId="{CC92F74B-7B25-4885-A6B8-913851519DA6}" srcId="{CE411131-1600-462A-A58A-C2215EE80EB2}" destId="{A0A57118-AE25-441D-90B4-745C5614EB91}" srcOrd="3" destOrd="0" parTransId="{C9780892-26A9-4E7E-999F-B1600E428065}" sibTransId="{7D33F656-4780-4D1D-8DED-2D8249173180}"/>
    <dgm:cxn modelId="{54145A4D-46E0-441F-9953-8693B5AD217E}" srcId="{CE411131-1600-462A-A58A-C2215EE80EB2}" destId="{84AF859D-8107-49DB-8B33-3AB3B204EEBE}" srcOrd="5" destOrd="0" parTransId="{1EEF67FF-A3E3-4CA8-8926-9CD716867041}" sibTransId="{B99D11EE-D31A-44BB-A6B1-F570415F30C0}"/>
    <dgm:cxn modelId="{DD92CA5A-BA34-41B5-BDDD-42687E094CA8}" type="presOf" srcId="{C6FB21BD-D444-4F41-BC67-AEA0294613E9}" destId="{85AB40AD-66D3-453E-A042-CFF33179B11F}" srcOrd="1" destOrd="0" presId="urn:microsoft.com/office/officeart/2005/8/layout/pyramid1"/>
    <dgm:cxn modelId="{7007FB7B-A82B-46B6-842F-8642EA1C8756}" type="presOf" srcId="{A0A57118-AE25-441D-90B4-745C5614EB91}" destId="{C18F12D1-5759-4A21-A52F-D1846E5B7FF4}" srcOrd="1" destOrd="0" presId="urn:microsoft.com/office/officeart/2005/8/layout/pyramid1"/>
    <dgm:cxn modelId="{51D7F884-FE17-45A1-A242-64EA79A0B512}" type="presOf" srcId="{84AF859D-8107-49DB-8B33-3AB3B204EEBE}" destId="{961384DC-84E7-4488-9D23-D359B80462C6}" srcOrd="1" destOrd="0" presId="urn:microsoft.com/office/officeart/2005/8/layout/pyramid1"/>
    <dgm:cxn modelId="{62EE1F8B-AED9-4118-AECF-8C27937D6646}" type="presOf" srcId="{C6FB21BD-D444-4F41-BC67-AEA0294613E9}" destId="{F93DC42F-8B4F-49AE-B889-38886E1A8F80}" srcOrd="0" destOrd="0" presId="urn:microsoft.com/office/officeart/2005/8/layout/pyramid1"/>
    <dgm:cxn modelId="{FB7F49AA-2A59-4A36-A268-9C53814B6586}" srcId="{CE411131-1600-462A-A58A-C2215EE80EB2}" destId="{274E4DCF-4839-4EDA-A08D-3D94D92E84C5}" srcOrd="0" destOrd="0" parTransId="{40134408-1752-4A02-8A6E-5152E01DA465}" sibTransId="{DA8624AE-BB83-46C4-B483-F086C8BDFD3C}"/>
    <dgm:cxn modelId="{41976AB8-8831-4143-9F7E-BE5BC796F82D}" type="presOf" srcId="{274E4DCF-4839-4EDA-A08D-3D94D92E84C5}" destId="{382C73F1-0BCB-44BE-AF0D-08A0D559F886}" srcOrd="0" destOrd="0" presId="urn:microsoft.com/office/officeart/2005/8/layout/pyramid1"/>
    <dgm:cxn modelId="{AA4B78BC-3FF2-4FB7-9B21-B6B6D9A5360F}" type="presOf" srcId="{A302A812-DFDB-4560-B932-AB92FDD85B0F}" destId="{FA1C7DF4-6025-4013-B270-F5179810D9E0}" srcOrd="0" destOrd="0" presId="urn:microsoft.com/office/officeart/2005/8/layout/pyramid1"/>
    <dgm:cxn modelId="{F5D831C0-3754-439A-A801-69D08952E5F8}" type="presOf" srcId="{9FB40A71-9527-4D1F-B7BD-A2FD8A0EEEED}" destId="{7B3BCA4E-0349-4C32-BD78-CF104439FC13}" srcOrd="1" destOrd="0" presId="urn:microsoft.com/office/officeart/2005/8/layout/pyramid1"/>
    <dgm:cxn modelId="{9CADF3C9-6414-4B24-913C-9DE4175C8A48}" type="presOf" srcId="{9FB40A71-9527-4D1F-B7BD-A2FD8A0EEEED}" destId="{5CB49880-5113-473D-A377-C66419505193}" srcOrd="0" destOrd="0" presId="urn:microsoft.com/office/officeart/2005/8/layout/pyramid1"/>
    <dgm:cxn modelId="{A888A5D1-12B5-4E82-B3D3-8F7F5B0A5ACE}" type="presOf" srcId="{23357689-AD22-4321-9EFE-26B7B6F4AFAA}" destId="{476A4161-EFDD-44E9-B46A-8E633E5FD385}" srcOrd="0" destOrd="0" presId="urn:microsoft.com/office/officeart/2005/8/layout/pyramid1"/>
    <dgm:cxn modelId="{7CF6B3D1-EF29-4BB7-8253-583A5EA1E5E6}" type="presOf" srcId="{A302A812-DFDB-4560-B932-AB92FDD85B0F}" destId="{ECE5CCC1-521B-49BF-AD94-E3CD54C0660A}" srcOrd="1" destOrd="0" presId="urn:microsoft.com/office/officeart/2005/8/layout/pyramid1"/>
    <dgm:cxn modelId="{E51C1ADA-3499-46C3-84DD-B97F6F72569B}" srcId="{CE411131-1600-462A-A58A-C2215EE80EB2}" destId="{C6FB21BD-D444-4F41-BC67-AEA0294613E9}" srcOrd="6" destOrd="0" parTransId="{53275F7C-82A0-4E3E-B52A-EB0241D4E185}" sibTransId="{AA715B59-0C19-4037-B3DD-BE6AF54FEA87}"/>
    <dgm:cxn modelId="{9D7B85E2-E9FF-4B79-B04D-26EFB287990E}" srcId="{CE411131-1600-462A-A58A-C2215EE80EB2}" destId="{23357689-AD22-4321-9EFE-26B7B6F4AFAA}" srcOrd="1" destOrd="0" parTransId="{D1A42C69-87FE-486E-BF13-0F1FF9686907}" sibTransId="{EFFD848F-CAC8-44CC-A9BC-A9A2C80E185A}"/>
    <dgm:cxn modelId="{AC7D5DE5-D457-4612-A375-184BD36280EC}" srcId="{CE411131-1600-462A-A58A-C2215EE80EB2}" destId="{A302A812-DFDB-4560-B932-AB92FDD85B0F}" srcOrd="2" destOrd="0" parTransId="{84B25D78-C955-41F6-9E6C-A395FA57CC39}" sibTransId="{8B6AED8F-ECF2-4E8B-B00C-45578D9AFF9B}"/>
    <dgm:cxn modelId="{9C95BDEC-24D7-4A79-A8CF-327D87C792DE}" type="presOf" srcId="{CE411131-1600-462A-A58A-C2215EE80EB2}" destId="{8AA8270C-CE33-461F-A607-5C08670F7A5D}" srcOrd="0" destOrd="0" presId="urn:microsoft.com/office/officeart/2005/8/layout/pyramid1"/>
    <dgm:cxn modelId="{8527ECF7-744F-4815-A5D3-390043067795}" type="presOf" srcId="{A0A57118-AE25-441D-90B4-745C5614EB91}" destId="{FD3CCD21-55D3-41A0-854C-8F237C3AA93C}" srcOrd="0" destOrd="0" presId="urn:microsoft.com/office/officeart/2005/8/layout/pyramid1"/>
    <dgm:cxn modelId="{0E8BE1D4-AF12-400A-B075-85E94D46FE3D}" type="presParOf" srcId="{8AA8270C-CE33-461F-A607-5C08670F7A5D}" destId="{2A6A8CB2-214C-4D67-9F3B-A67310DA17C9}" srcOrd="0" destOrd="0" presId="urn:microsoft.com/office/officeart/2005/8/layout/pyramid1"/>
    <dgm:cxn modelId="{5A1AAB22-3F77-47FD-8DAC-6C0249C5B708}" type="presParOf" srcId="{2A6A8CB2-214C-4D67-9F3B-A67310DA17C9}" destId="{382C73F1-0BCB-44BE-AF0D-08A0D559F886}" srcOrd="0" destOrd="0" presId="urn:microsoft.com/office/officeart/2005/8/layout/pyramid1"/>
    <dgm:cxn modelId="{9337E737-C01B-4FB2-81F1-B38A6291B88B}" type="presParOf" srcId="{2A6A8CB2-214C-4D67-9F3B-A67310DA17C9}" destId="{CE5E084B-F500-4188-9622-001643C63337}" srcOrd="1" destOrd="0" presId="urn:microsoft.com/office/officeart/2005/8/layout/pyramid1"/>
    <dgm:cxn modelId="{78CB99D7-CF8D-447B-A4C6-1AE8E169C69E}" type="presParOf" srcId="{8AA8270C-CE33-461F-A607-5C08670F7A5D}" destId="{50B79FEC-D9F0-4A23-BBF3-762CEC455B1B}" srcOrd="1" destOrd="0" presId="urn:microsoft.com/office/officeart/2005/8/layout/pyramid1"/>
    <dgm:cxn modelId="{3337EF9B-9B4F-4CA0-AD40-793089DBB1CF}" type="presParOf" srcId="{50B79FEC-D9F0-4A23-BBF3-762CEC455B1B}" destId="{476A4161-EFDD-44E9-B46A-8E633E5FD385}" srcOrd="0" destOrd="0" presId="urn:microsoft.com/office/officeart/2005/8/layout/pyramid1"/>
    <dgm:cxn modelId="{001F6855-344D-4300-9DD3-7D56EF2F88B3}" type="presParOf" srcId="{50B79FEC-D9F0-4A23-BBF3-762CEC455B1B}" destId="{E8B773CF-94BE-467A-A449-6FC57BD66E6A}" srcOrd="1" destOrd="0" presId="urn:microsoft.com/office/officeart/2005/8/layout/pyramid1"/>
    <dgm:cxn modelId="{8C042E1F-E25D-44D1-9C6F-9631A2D78A2F}" type="presParOf" srcId="{8AA8270C-CE33-461F-A607-5C08670F7A5D}" destId="{0DC0530C-D794-4400-A9A8-44F0740489EC}" srcOrd="2" destOrd="0" presId="urn:microsoft.com/office/officeart/2005/8/layout/pyramid1"/>
    <dgm:cxn modelId="{720DD6E1-3DA5-4E5A-A43C-590E54C3CE6A}" type="presParOf" srcId="{0DC0530C-D794-4400-A9A8-44F0740489EC}" destId="{FA1C7DF4-6025-4013-B270-F5179810D9E0}" srcOrd="0" destOrd="0" presId="urn:microsoft.com/office/officeart/2005/8/layout/pyramid1"/>
    <dgm:cxn modelId="{D1BF7337-4C0B-4645-89A2-2E11F1472D76}" type="presParOf" srcId="{0DC0530C-D794-4400-A9A8-44F0740489EC}" destId="{ECE5CCC1-521B-49BF-AD94-E3CD54C0660A}" srcOrd="1" destOrd="0" presId="urn:microsoft.com/office/officeart/2005/8/layout/pyramid1"/>
    <dgm:cxn modelId="{99386CD5-7850-4D0A-A70B-059AAD7FA6C3}" type="presParOf" srcId="{8AA8270C-CE33-461F-A607-5C08670F7A5D}" destId="{CF819183-E17C-445F-9318-30853014B2F5}" srcOrd="3" destOrd="0" presId="urn:microsoft.com/office/officeart/2005/8/layout/pyramid1"/>
    <dgm:cxn modelId="{CD7FB41A-F219-487C-AB11-09CCE7F7D993}" type="presParOf" srcId="{CF819183-E17C-445F-9318-30853014B2F5}" destId="{FD3CCD21-55D3-41A0-854C-8F237C3AA93C}" srcOrd="0" destOrd="0" presId="urn:microsoft.com/office/officeart/2005/8/layout/pyramid1"/>
    <dgm:cxn modelId="{47C2E13A-41EC-4389-A7C1-3858A7896D01}" type="presParOf" srcId="{CF819183-E17C-445F-9318-30853014B2F5}" destId="{C18F12D1-5759-4A21-A52F-D1846E5B7FF4}" srcOrd="1" destOrd="0" presId="urn:microsoft.com/office/officeart/2005/8/layout/pyramid1"/>
    <dgm:cxn modelId="{3A1265E0-7EAD-4355-9555-09865D4C3F68}" type="presParOf" srcId="{8AA8270C-CE33-461F-A607-5C08670F7A5D}" destId="{16359164-712E-4DFA-AF56-90A51D0FDA36}" srcOrd="4" destOrd="0" presId="urn:microsoft.com/office/officeart/2005/8/layout/pyramid1"/>
    <dgm:cxn modelId="{57AB8E31-4AAB-4379-A3CD-B2FC770E950F}" type="presParOf" srcId="{16359164-712E-4DFA-AF56-90A51D0FDA36}" destId="{5CB49880-5113-473D-A377-C66419505193}" srcOrd="0" destOrd="0" presId="urn:microsoft.com/office/officeart/2005/8/layout/pyramid1"/>
    <dgm:cxn modelId="{5CFFFF06-9C71-463A-ADE6-B0C5B92A1BDA}" type="presParOf" srcId="{16359164-712E-4DFA-AF56-90A51D0FDA36}" destId="{7B3BCA4E-0349-4C32-BD78-CF104439FC13}" srcOrd="1" destOrd="0" presId="urn:microsoft.com/office/officeart/2005/8/layout/pyramid1"/>
    <dgm:cxn modelId="{8E29EEBE-70CE-4FED-B2DF-E392363093C9}" type="presParOf" srcId="{8AA8270C-CE33-461F-A607-5C08670F7A5D}" destId="{4C49CE0B-085E-4979-82C0-5ECC0E3F1996}" srcOrd="5" destOrd="0" presId="urn:microsoft.com/office/officeart/2005/8/layout/pyramid1"/>
    <dgm:cxn modelId="{EDB99547-9A2B-4653-BFCE-C5652749BC1F}" type="presParOf" srcId="{4C49CE0B-085E-4979-82C0-5ECC0E3F1996}" destId="{3025C035-6440-4686-A2AC-952ACA2E4AB1}" srcOrd="0" destOrd="0" presId="urn:microsoft.com/office/officeart/2005/8/layout/pyramid1"/>
    <dgm:cxn modelId="{6A9C8F54-0B96-4672-85CA-596E865307C3}" type="presParOf" srcId="{4C49CE0B-085E-4979-82C0-5ECC0E3F1996}" destId="{961384DC-84E7-4488-9D23-D359B80462C6}" srcOrd="1" destOrd="0" presId="urn:microsoft.com/office/officeart/2005/8/layout/pyramid1"/>
    <dgm:cxn modelId="{58281EBE-2AF1-4E78-80D2-BE59387BD89A}" type="presParOf" srcId="{8AA8270C-CE33-461F-A607-5C08670F7A5D}" destId="{14E789F4-F954-45BC-99A7-772E66377E0C}" srcOrd="6" destOrd="0" presId="urn:microsoft.com/office/officeart/2005/8/layout/pyramid1"/>
    <dgm:cxn modelId="{78698C2C-CF9B-44AD-80DD-2600022893F2}" type="presParOf" srcId="{14E789F4-F954-45BC-99A7-772E66377E0C}" destId="{F93DC42F-8B4F-49AE-B889-38886E1A8F80}" srcOrd="0" destOrd="0" presId="urn:microsoft.com/office/officeart/2005/8/layout/pyramid1"/>
    <dgm:cxn modelId="{4DD1852B-4638-425A-B5F5-03C152A7000D}" type="presParOf" srcId="{14E789F4-F954-45BC-99A7-772E66377E0C}" destId="{85AB40AD-66D3-453E-A042-CFF33179B11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C73F1-0BCB-44BE-AF0D-08A0D559F886}">
      <dsp:nvSpPr>
        <dsp:cNvPr id="0" name=""/>
        <dsp:cNvSpPr/>
      </dsp:nvSpPr>
      <dsp:spPr>
        <a:xfrm>
          <a:off x="3461657" y="0"/>
          <a:ext cx="1153885" cy="613909"/>
        </a:xfrm>
        <a:prstGeom prst="trapezoid">
          <a:avLst>
            <a:gd name="adj" fmla="val 93979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片区经理</a:t>
          </a:r>
        </a:p>
      </dsp:txBody>
      <dsp:txXfrm>
        <a:off x="3461657" y="0"/>
        <a:ext cx="1153885" cy="613909"/>
      </dsp:txXfrm>
    </dsp:sp>
    <dsp:sp modelId="{476A4161-EFDD-44E9-B46A-8E633E5FD385}">
      <dsp:nvSpPr>
        <dsp:cNvPr id="0" name=""/>
        <dsp:cNvSpPr/>
      </dsp:nvSpPr>
      <dsp:spPr>
        <a:xfrm>
          <a:off x="2884714" y="613909"/>
          <a:ext cx="2307771" cy="613909"/>
        </a:xfrm>
        <a:prstGeom prst="trapezoid">
          <a:avLst>
            <a:gd name="adj" fmla="val 93979"/>
          </a:avLst>
        </a:prstGeom>
        <a:solidFill>
          <a:srgbClr val="1BF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店经理</a:t>
          </a:r>
        </a:p>
      </dsp:txBody>
      <dsp:txXfrm>
        <a:off x="3288574" y="613909"/>
        <a:ext cx="1500051" cy="613909"/>
      </dsp:txXfrm>
    </dsp:sp>
    <dsp:sp modelId="{FA1C7DF4-6025-4013-B270-F5179810D9E0}">
      <dsp:nvSpPr>
        <dsp:cNvPr id="0" name=""/>
        <dsp:cNvSpPr/>
      </dsp:nvSpPr>
      <dsp:spPr>
        <a:xfrm>
          <a:off x="2307771" y="1227818"/>
          <a:ext cx="3461657" cy="613909"/>
        </a:xfrm>
        <a:prstGeom prst="trapezoid">
          <a:avLst>
            <a:gd name="adj" fmla="val 93979"/>
          </a:avLst>
        </a:prstGeom>
        <a:solidFill>
          <a:srgbClr val="66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大堂级别</a:t>
          </a:r>
        </a:p>
      </dsp:txBody>
      <dsp:txXfrm>
        <a:off x="2913561" y="1227818"/>
        <a:ext cx="2250077" cy="613909"/>
      </dsp:txXfrm>
    </dsp:sp>
    <dsp:sp modelId="{FD3CCD21-55D3-41A0-854C-8F237C3AA93C}">
      <dsp:nvSpPr>
        <dsp:cNvPr id="0" name=""/>
        <dsp:cNvSpPr/>
      </dsp:nvSpPr>
      <dsp:spPr>
        <a:xfrm>
          <a:off x="1730828" y="1841727"/>
          <a:ext cx="4615542" cy="613909"/>
        </a:xfrm>
        <a:prstGeom prst="trapezoid">
          <a:avLst>
            <a:gd name="adj" fmla="val 93979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优秀员工</a:t>
          </a:r>
        </a:p>
      </dsp:txBody>
      <dsp:txXfrm>
        <a:off x="2538548" y="1841727"/>
        <a:ext cx="3000102" cy="613909"/>
      </dsp:txXfrm>
    </dsp:sp>
    <dsp:sp modelId="{5CB49880-5113-473D-A377-C66419505193}">
      <dsp:nvSpPr>
        <dsp:cNvPr id="0" name=""/>
        <dsp:cNvSpPr/>
      </dsp:nvSpPr>
      <dsp:spPr>
        <a:xfrm>
          <a:off x="1153885" y="2455636"/>
          <a:ext cx="5769428" cy="613909"/>
        </a:xfrm>
        <a:prstGeom prst="trapezoid">
          <a:avLst>
            <a:gd name="adj" fmla="val 93979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一级员工</a:t>
          </a:r>
        </a:p>
      </dsp:txBody>
      <dsp:txXfrm>
        <a:off x="2163535" y="2455636"/>
        <a:ext cx="3750128" cy="613909"/>
      </dsp:txXfrm>
    </dsp:sp>
    <dsp:sp modelId="{3025C035-6440-4686-A2AC-952ACA2E4AB1}">
      <dsp:nvSpPr>
        <dsp:cNvPr id="0" name=""/>
        <dsp:cNvSpPr/>
      </dsp:nvSpPr>
      <dsp:spPr>
        <a:xfrm>
          <a:off x="576942" y="3069545"/>
          <a:ext cx="6923314" cy="613909"/>
        </a:xfrm>
        <a:prstGeom prst="trapezoid">
          <a:avLst>
            <a:gd name="adj" fmla="val 93979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合格员工</a:t>
          </a:r>
        </a:p>
      </dsp:txBody>
      <dsp:txXfrm>
        <a:off x="1788522" y="3069545"/>
        <a:ext cx="4500154" cy="613909"/>
      </dsp:txXfrm>
    </dsp:sp>
    <dsp:sp modelId="{F93DC42F-8B4F-49AE-B889-38886E1A8F80}">
      <dsp:nvSpPr>
        <dsp:cNvPr id="0" name=""/>
        <dsp:cNvSpPr/>
      </dsp:nvSpPr>
      <dsp:spPr>
        <a:xfrm>
          <a:off x="0" y="3683453"/>
          <a:ext cx="8077199" cy="613909"/>
        </a:xfrm>
        <a:prstGeom prst="trapezoid">
          <a:avLst>
            <a:gd name="adj" fmla="val 93979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新员工</a:t>
          </a:r>
        </a:p>
      </dsp:txBody>
      <dsp:txXfrm>
        <a:off x="1413510" y="3683453"/>
        <a:ext cx="5250180" cy="61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12/20/2023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91700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2023/12/20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985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/>
              <a:t>在组设置中可使用此模板作为演示培训材料的起始文件。</a:t>
            </a:r>
          </a:p>
          <a:p>
            <a:endParaRPr lang="zh-CN" dirty="0"/>
          </a:p>
          <a:p>
            <a:pPr lvl="0"/>
            <a:r>
              <a:rPr lang="zh-CN" sz="1200" b="1" dirty="0"/>
              <a:t>节</a:t>
            </a:r>
            <a:endParaRPr lang="zh-CN" sz="1200" b="0" dirty="0"/>
          </a:p>
          <a:p>
            <a:pPr lvl="0"/>
            <a:r>
              <a:rPr lang="zh-CN" sz="1200" b="0" dirty="0"/>
              <a:t>右键单击幻灯片以添加节。</a:t>
            </a:r>
            <a:r>
              <a:rPr lang="zh-CN" sz="1200" b="0" baseline="0" dirty="0"/>
              <a:t> 节可以帮助您组织幻灯片或促进多个作者之间的协作。</a:t>
            </a:r>
            <a:endParaRPr lang="zh-CN" sz="1200" b="0" dirty="0"/>
          </a:p>
          <a:p>
            <a:pPr lvl="0"/>
            <a:endParaRPr lang="zh-CN" sz="1200" b="1" dirty="0"/>
          </a:p>
          <a:p>
            <a:pPr lvl="0"/>
            <a:r>
              <a:rPr lang="zh-CN" sz="1200" b="1" dirty="0"/>
              <a:t>备注</a:t>
            </a:r>
          </a:p>
          <a:p>
            <a:pPr lvl="0"/>
            <a:r>
              <a:rPr lang="zh-CN" sz="1200" dirty="0"/>
              <a:t>使用“备注”节传递备注或为受众提供其他详细信息。</a:t>
            </a:r>
            <a:r>
              <a:rPr lang="zh-CN" sz="1200" baseline="0" dirty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/>
              <a:t>请记住字体大小(对于可访问性、可见性、录像和联机生产都非常重要)</a:t>
            </a:r>
          </a:p>
          <a:p>
            <a:pPr lvl="0"/>
            <a:endParaRPr lang="zh-CN" sz="1200" dirty="0"/>
          </a:p>
          <a:p>
            <a:pPr lvl="0">
              <a:buFontTx/>
              <a:buNone/>
            </a:pPr>
            <a:r>
              <a:rPr lang="zh-CN" sz="1200" b="1" dirty="0"/>
              <a:t>协调的色彩 </a:t>
            </a:r>
          </a:p>
          <a:p>
            <a:pPr lvl="0">
              <a:buFontTx/>
              <a:buNone/>
            </a:pPr>
            <a:r>
              <a:rPr lang="zh-CN" sz="1200" dirty="0"/>
              <a:t>特别注意图形、图表和文本框。</a:t>
            </a:r>
            <a:r>
              <a:rPr lang="zh-CN" sz="1200" baseline="0" dirty="0"/>
              <a:t> </a:t>
            </a:r>
            <a:endParaRPr lang="zh-CN" sz="1200" dirty="0"/>
          </a:p>
          <a:p>
            <a:pPr lvl="0"/>
            <a:r>
              <a:rPr lang="zh-CN" sz="1200" dirty="0"/>
              <a:t>请考虑与会者将以黑白或 </a:t>
            </a:r>
            <a:r>
              <a:rPr lang="zh-CN" sz="1200" dirty="0" err="1"/>
              <a:t>灰色调</a:t>
            </a:r>
            <a:r>
              <a:rPr lang="zh-CN" sz="1200" dirty="0"/>
              <a:t>打印。请运行测试打印，以确保当以纯黑白和 </a:t>
            </a:r>
            <a:r>
              <a:rPr lang="zh-CN" sz="1200" dirty="0" err="1"/>
              <a:t>灰色调</a:t>
            </a:r>
            <a:r>
              <a:rPr lang="zh-CN" sz="1200" dirty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/>
          </a:p>
          <a:p>
            <a:pPr lvl="0">
              <a:buFontTx/>
              <a:buNone/>
            </a:pPr>
            <a:r>
              <a:rPr lang="zh-CN" sz="1200" b="1" dirty="0"/>
              <a:t>图形、表格和图表</a:t>
            </a:r>
          </a:p>
          <a:p>
            <a:pPr lvl="0"/>
            <a:r>
              <a:rPr lang="zh-CN" sz="1200" dirty="0"/>
              <a:t>保持简单: 如果可能，请使用一致的、不分散的样式和颜色。</a:t>
            </a:r>
          </a:p>
          <a:p>
            <a:pPr lvl="0"/>
            <a:r>
              <a:rPr lang="zh-CN" sz="1200" dirty="0"/>
              <a:t>标记所有图表和表格。</a:t>
            </a:r>
          </a:p>
          <a:p>
            <a:endParaRPr lang="zh-CN" dirty="0"/>
          </a:p>
          <a:p>
            <a:endParaRPr lang="zh-CN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2023/12/20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仿宋" panose="02010609060101010101" pitchFamily="49" charset="-122"/>
                <a:ea typeface="仿宋" panose="02010609060101010101" pitchFamily="49" charset="-122"/>
              </a:rPr>
              <a:t>新员工培训课程</a:t>
            </a:r>
            <a:endParaRPr lang="zh-CN" sz="6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主讲人：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xxx</a:t>
            </a:r>
            <a:endParaRPr 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09AD1724-96CF-02EA-E9B1-502D3B6842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9DAAC2-BE3A-3175-46B5-66FE7760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课程内容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F75792A-414B-C523-CF95-CF813B67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28800"/>
            <a:ext cx="4608512" cy="4353347"/>
          </a:xfrm>
        </p:spPr>
        <p:txBody>
          <a:bodyPr/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企业文化的定义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海底捞名字的由来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海底捞人的特征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海底捞的三大目标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员工发展途径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7514-1432-3DAD-58F2-8A3ABEC4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-99392"/>
            <a:ext cx="3600400" cy="1162050"/>
          </a:xfrm>
        </p:spPr>
        <p:txBody>
          <a:bodyPr>
            <a:normAutofit/>
          </a:bodyPr>
          <a:lstStyle/>
          <a:p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企业文化的定义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CF24E-72D3-2E3A-B360-56E807F9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63749"/>
            <a:ext cx="7848872" cy="5493073"/>
          </a:xfrm>
        </p:spPr>
        <p:txBody>
          <a:bodyPr/>
          <a:lstStyle/>
          <a:p>
            <a:r>
              <a:rPr lang="zh-CN" altLang="en-US" dirty="0"/>
              <a:t>什么是海底捞的企业文化？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海底捞企业文化是海底捞全体员工在长期的工作和生活中培育、积淀形成的一种氛围，是能反映海底捞人特征的做法、习惯、观念、意识等的总称。</a:t>
            </a:r>
          </a:p>
        </p:txBody>
      </p:sp>
    </p:spTree>
    <p:extLst>
      <p:ext uri="{BB962C8B-B14F-4D97-AF65-F5344CB8AC3E}">
        <p14:creationId xmlns:p14="http://schemas.microsoft.com/office/powerpoint/2010/main" val="40381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>
            <a:extLst>
              <a:ext uri="{FF2B5EF4-FFF2-40B4-BE49-F238E27FC236}">
                <a16:creationId xmlns:a16="http://schemas.microsoft.com/office/drawing/2014/main" id="{1D8227CD-F4E0-22F0-7DA5-057957AF41A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海底捞名字的由来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3F06AC-6FC2-1FA4-3227-CDD85643DB48}"/>
              </a:ext>
            </a:extLst>
          </p:cNvPr>
          <p:cNvSpPr txBox="1"/>
          <p:nvPr/>
        </p:nvSpPr>
        <p:spPr>
          <a:xfrm>
            <a:off x="1187624" y="4725144"/>
            <a:ext cx="50405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捞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指员工素质，用勤劳的双手工作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C1BCBD-1738-01F5-FFF5-080AC6BD4B7A}"/>
              </a:ext>
            </a:extLst>
          </p:cNvPr>
          <p:cNvSpPr txBox="1"/>
          <p:nvPr/>
        </p:nvSpPr>
        <p:spPr>
          <a:xfrm>
            <a:off x="1185461" y="3122965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底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指用人原则，从最基层踏踏实实做起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246371-B2C4-6951-CA46-20E0E66DD0F2}"/>
              </a:ext>
            </a:extLst>
          </p:cNvPr>
          <p:cNvSpPr txBox="1"/>
          <p:nvPr/>
        </p:nvSpPr>
        <p:spPr>
          <a:xfrm>
            <a:off x="1185461" y="1628800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海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指目标远大，把企业做出民族知名品牌火锅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EBF07D-80D0-6C4C-A4CA-6C01800A6E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2656"/>
            <a:ext cx="1296144" cy="9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927342-541A-855B-732D-8A04914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海底捞人的特征</a:t>
            </a:r>
            <a:endParaRPr lang="zh-CN" altLang="en-US" sz="6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9FD614-FBB7-E7F9-60EF-8BE5749FED7F}"/>
              </a:ext>
            </a:extLst>
          </p:cNvPr>
          <p:cNvSpPr/>
          <p:nvPr/>
        </p:nvSpPr>
        <p:spPr>
          <a:xfrm>
            <a:off x="3310747" y="1898420"/>
            <a:ext cx="1296144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阳光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4C1CB7-77C1-01AF-0F61-18C231DF1CF8}"/>
              </a:ext>
            </a:extLst>
          </p:cNvPr>
          <p:cNvSpPr/>
          <p:nvPr/>
        </p:nvSpPr>
        <p:spPr>
          <a:xfrm>
            <a:off x="2477234" y="4331684"/>
            <a:ext cx="129614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激情</a:t>
            </a:r>
          </a:p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E85B00C-916B-3751-956C-759B239AEB3E}"/>
              </a:ext>
            </a:extLst>
          </p:cNvPr>
          <p:cNvSpPr/>
          <p:nvPr/>
        </p:nvSpPr>
        <p:spPr>
          <a:xfrm>
            <a:off x="4124712" y="5093340"/>
            <a:ext cx="1296144" cy="9144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A09E395-775B-669B-5628-C29DC04168BC}"/>
              </a:ext>
            </a:extLst>
          </p:cNvPr>
          <p:cNvSpPr/>
          <p:nvPr/>
        </p:nvSpPr>
        <p:spPr>
          <a:xfrm>
            <a:off x="5816900" y="4613783"/>
            <a:ext cx="1296144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朴实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038BDD-A681-7A65-5A9C-E49B68C07B97}"/>
              </a:ext>
            </a:extLst>
          </p:cNvPr>
          <p:cNvSpPr/>
          <p:nvPr/>
        </p:nvSpPr>
        <p:spPr>
          <a:xfrm>
            <a:off x="4310226" y="3417284"/>
            <a:ext cx="1296144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真诚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9B553C8-7C7E-3A5A-2A6C-0DBBC4FCBBC4}"/>
              </a:ext>
            </a:extLst>
          </p:cNvPr>
          <p:cNvSpPr/>
          <p:nvPr/>
        </p:nvSpPr>
        <p:spPr>
          <a:xfrm>
            <a:off x="6502406" y="2990750"/>
            <a:ext cx="1296144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自信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DAFBEE-8CCA-F545-CA8D-969D925A9094}"/>
              </a:ext>
            </a:extLst>
          </p:cNvPr>
          <p:cNvSpPr/>
          <p:nvPr/>
        </p:nvSpPr>
        <p:spPr>
          <a:xfrm>
            <a:off x="1835696" y="1356306"/>
            <a:ext cx="6264696" cy="5036357"/>
          </a:xfrm>
          <a:prstGeom prst="ellipse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D372B9-025A-F57C-9D44-C6139E2F5478}"/>
              </a:ext>
            </a:extLst>
          </p:cNvPr>
          <p:cNvSpPr/>
          <p:nvPr/>
        </p:nvSpPr>
        <p:spPr>
          <a:xfrm>
            <a:off x="5133826" y="1889622"/>
            <a:ext cx="1296144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勤奋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14D20A-261C-2456-A1BF-5DE9768614C5}"/>
              </a:ext>
            </a:extLst>
          </p:cNvPr>
          <p:cNvSpPr/>
          <p:nvPr/>
        </p:nvSpPr>
        <p:spPr>
          <a:xfrm>
            <a:off x="2205818" y="2960084"/>
            <a:ext cx="1296144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厚道</a:t>
            </a:r>
          </a:p>
        </p:txBody>
      </p:sp>
    </p:spTree>
    <p:extLst>
      <p:ext uri="{BB962C8B-B14F-4D97-AF65-F5344CB8AC3E}">
        <p14:creationId xmlns:p14="http://schemas.microsoft.com/office/powerpoint/2010/main" val="26226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F390AD-058F-1496-ACAA-A37357F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海底捞的三大目标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B17C7C-3F56-F78F-0AF8-556AADA2B3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1429544" cy="1429544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F3258E4-5147-5924-A542-40DB8607C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3808" y="1600200"/>
            <a:ext cx="6071592" cy="4525963"/>
          </a:xfrm>
        </p:spPr>
        <p:txBody>
          <a:bodyPr/>
          <a:lstStyle/>
          <a:p>
            <a:r>
              <a:rPr lang="zh-CN" altLang="en-US" dirty="0"/>
              <a:t>在海底捞创造一个公平公正的工作环境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致力于用双手改变命运的价值观在海底捞得以实现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将海底捞开向全国</a:t>
            </a:r>
          </a:p>
        </p:txBody>
      </p:sp>
    </p:spTree>
    <p:extLst>
      <p:ext uri="{BB962C8B-B14F-4D97-AF65-F5344CB8AC3E}">
        <p14:creationId xmlns:p14="http://schemas.microsoft.com/office/powerpoint/2010/main" val="35544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B903062-449C-7B27-19E1-C3F1021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员工发展途径之一</a:t>
            </a:r>
            <a:endParaRPr lang="zh-CN" altLang="en-US" sz="6600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4A02869-CD4A-C972-F779-BDB5826E8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250831"/>
              </p:ext>
            </p:extLst>
          </p:nvPr>
        </p:nvGraphicFramePr>
        <p:xfrm>
          <a:off x="762000" y="1597025"/>
          <a:ext cx="8077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8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642313-01D6-CB97-8E16-664FFF12127D}"/>
              </a:ext>
            </a:extLst>
          </p:cNvPr>
          <p:cNvSpPr/>
          <p:nvPr/>
        </p:nvSpPr>
        <p:spPr>
          <a:xfrm>
            <a:off x="534087" y="2708920"/>
            <a:ext cx="85921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zh-CN" sz="2800" b="0" kern="10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祝所有员工在海底捞工作愉快，身体健康！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E40E02-4D02-539C-0121-D4EAC4B62008}"/>
              </a:ext>
            </a:extLst>
          </p:cNvPr>
          <p:cNvSpPr/>
          <p:nvPr/>
        </p:nvSpPr>
        <p:spPr>
          <a:xfrm>
            <a:off x="3635896" y="386104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837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369</Words>
  <Application>Microsoft Office PowerPoint</Application>
  <PresentationFormat>全屏显示(4:3)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仿宋</vt:lpstr>
      <vt:lpstr>华文新魏</vt:lpstr>
      <vt:lpstr>Arial</vt:lpstr>
      <vt:lpstr>Calibri</vt:lpstr>
      <vt:lpstr>Georgia</vt:lpstr>
      <vt:lpstr>Times New Roman</vt:lpstr>
      <vt:lpstr>培训</vt:lpstr>
      <vt:lpstr>新员工培训课程</vt:lpstr>
      <vt:lpstr>课程内容</vt:lpstr>
      <vt:lpstr>企业文化的定义</vt:lpstr>
      <vt:lpstr>海底捞名字的由来</vt:lpstr>
      <vt:lpstr>海底捞人的特征</vt:lpstr>
      <vt:lpstr>海底捞的三大目标</vt:lpstr>
      <vt:lpstr>员工发展途径之一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2015-05-16T04:06:19Z</dcterms:created>
  <dcterms:modified xsi:type="dcterms:W3CDTF">2023-12-20T08:09:09Z</dcterms:modified>
</cp:coreProperties>
</file>