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28" y="3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5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5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6939" y="1793493"/>
            <a:ext cx="5048885" cy="4160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75628" y="1839214"/>
            <a:ext cx="5193030" cy="4781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5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12976" y="1816354"/>
            <a:ext cx="8766047" cy="841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5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2904" y="1684401"/>
            <a:ext cx="10744835" cy="3706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FGA</a:t>
            </a:r>
            <a:r>
              <a:rPr spc="-140" dirty="0"/>
              <a:t> </a:t>
            </a:r>
            <a:r>
              <a:rPr spc="-35" dirty="0"/>
              <a:t>2023:</a:t>
            </a:r>
            <a:r>
              <a:rPr spc="-95" dirty="0"/>
              <a:t> </a:t>
            </a:r>
            <a:r>
              <a:rPr spc="-15" dirty="0"/>
              <a:t>Big</a:t>
            </a:r>
            <a:r>
              <a:rPr spc="-110" dirty="0"/>
              <a:t> </a:t>
            </a:r>
            <a:r>
              <a:rPr spc="-60" dirty="0"/>
              <a:t>Data</a:t>
            </a:r>
            <a:r>
              <a:rPr spc="-120" dirty="0"/>
              <a:t> </a:t>
            </a:r>
            <a:r>
              <a:rPr spc="-30" dirty="0"/>
              <a:t>using</a:t>
            </a:r>
            <a:r>
              <a:rPr spc="-120" dirty="0"/>
              <a:t> </a:t>
            </a:r>
            <a:r>
              <a:rPr spc="-45" dirty="0"/>
              <a:t>Python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42740" y="2715209"/>
            <a:ext cx="490982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350" i="1" spc="-20" dirty="0">
                <a:solidFill>
                  <a:srgbClr val="FFFF00"/>
                </a:solidFill>
                <a:latin typeface="Calibri Light"/>
                <a:cs typeface="Calibri Light"/>
              </a:rPr>
              <a:t>Final Project</a:t>
            </a:r>
            <a:endParaRPr sz="435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7753" y="3820795"/>
            <a:ext cx="5481448" cy="17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</a:rPr>
              <a:t>Digit Handwriting </a:t>
            </a:r>
            <a:r>
              <a:rPr lang="en-US" sz="2400" b="1" dirty="0" err="1">
                <a:solidFill>
                  <a:srgbClr val="FFFFFF"/>
                </a:solidFill>
                <a:latin typeface="Calibri"/>
                <a:cs typeface="Calibri"/>
              </a:rPr>
              <a:t>Recognation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</a:rPr>
              <a:t> with CNN</a:t>
            </a: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en-US" sz="245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1850" b="1" spc="105" dirty="0">
                <a:solidFill>
                  <a:srgbClr val="FFFFFF"/>
                </a:solidFill>
                <a:latin typeface="Cambria"/>
                <a:cs typeface="Cambria"/>
              </a:rPr>
              <a:t>Author</a:t>
            </a:r>
            <a:r>
              <a:rPr sz="1850" b="1" spc="105" dirty="0">
                <a:solidFill>
                  <a:srgbClr val="FFFFFF"/>
                </a:solidFill>
                <a:latin typeface="Cambria"/>
                <a:cs typeface="Cambria"/>
              </a:rPr>
              <a:t>:</a:t>
            </a:r>
            <a:endParaRPr sz="1850" dirty="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590"/>
              </a:spcBef>
            </a:pPr>
            <a:r>
              <a:rPr lang="en-US" sz="1850" spc="170" dirty="0" err="1">
                <a:solidFill>
                  <a:srgbClr val="FFFFFF"/>
                </a:solidFill>
                <a:latin typeface="Cambria"/>
                <a:cs typeface="Cambria"/>
              </a:rPr>
              <a:t>Ainur</a:t>
            </a:r>
            <a:r>
              <a:rPr lang="en-US" sz="1850" spc="1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1850" spc="170" dirty="0" err="1">
                <a:solidFill>
                  <a:srgbClr val="FFFFFF"/>
                </a:solidFill>
                <a:latin typeface="Cambria"/>
                <a:cs typeface="Cambria"/>
              </a:rPr>
              <a:t>Inas</a:t>
            </a:r>
            <a:r>
              <a:rPr lang="en-US" sz="1850" spc="1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1850" spc="170" dirty="0" err="1">
                <a:solidFill>
                  <a:srgbClr val="FFFFFF"/>
                </a:solidFill>
                <a:latin typeface="Cambria"/>
                <a:cs typeface="Cambria"/>
              </a:rPr>
              <a:t>Annisa</a:t>
            </a:r>
            <a:endParaRPr lang="en-US" sz="1850" spc="170" dirty="0">
              <a:solidFill>
                <a:srgbClr val="FFFFFF"/>
              </a:solidFill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590"/>
              </a:spcBef>
            </a:pPr>
            <a:r>
              <a:rPr lang="en-US" sz="1850" spc="170" dirty="0">
                <a:solidFill>
                  <a:srgbClr val="FFFFFF"/>
                </a:solidFill>
                <a:latin typeface="Cambria"/>
                <a:cs typeface="Cambria"/>
              </a:rPr>
              <a:t>Universitas </a:t>
            </a:r>
            <a:r>
              <a:rPr lang="en-US" sz="1850" spc="170" dirty="0" err="1">
                <a:solidFill>
                  <a:srgbClr val="FFFFFF"/>
                </a:solidFill>
                <a:latin typeface="Cambria"/>
                <a:cs typeface="Cambria"/>
              </a:rPr>
              <a:t>Trunojoyo</a:t>
            </a:r>
            <a:r>
              <a:rPr lang="en-US" sz="1850" spc="170" dirty="0">
                <a:solidFill>
                  <a:srgbClr val="FFFFFF"/>
                </a:solidFill>
                <a:latin typeface="Cambria"/>
                <a:cs typeface="Cambria"/>
              </a:rPr>
              <a:t> Madura</a:t>
            </a:r>
            <a:endParaRPr sz="185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22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Cambria</vt:lpstr>
      <vt:lpstr>Office Theme</vt:lpstr>
      <vt:lpstr>FGA 2023: Big Data using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Instructor Materials Chapter X: Chapter Title</dc:title>
  <dc:creator>Suk-yi Pennock</dc:creator>
  <cp:lastModifiedBy>ainur.inas.annisa.4321@outlook.com</cp:lastModifiedBy>
  <cp:revision>2</cp:revision>
  <dcterms:created xsi:type="dcterms:W3CDTF">2023-08-12T01:40:26Z</dcterms:created>
  <dcterms:modified xsi:type="dcterms:W3CDTF">2023-08-12T02:06:17Z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2023-08-12T00:00:00Z</vt:filetime>
  </property>
</Properties>
</file>