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3A8A-4F4B-49C9-A106-C4ABA44AE71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785794"/>
            <a:ext cx="5396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400" b="1" dirty="0" smtClean="0"/>
          </a:p>
          <a:p>
            <a:pPr algn="ctr"/>
            <a:endParaRPr lang="en-IN" sz="2400" b="1" dirty="0"/>
          </a:p>
          <a:p>
            <a:pPr algn="ctr"/>
            <a:r>
              <a:rPr lang="en-IN" sz="4000" b="1" dirty="0" smtClean="0"/>
              <a:t>MOVIE TICKET BOOKING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206" y="4929198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4714884"/>
            <a:ext cx="204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BY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Haripriya</a:t>
            </a:r>
            <a:r>
              <a:rPr lang="en-IN" sz="2800" dirty="0"/>
              <a:t> </a:t>
            </a:r>
            <a:r>
              <a:rPr lang="en-IN" sz="2800" dirty="0" smtClean="0"/>
              <a:t>A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815668"/>
            <a:ext cx="5477261" cy="5009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904522"/>
            <a:ext cx="4829849" cy="5048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214291"/>
            <a:ext cx="3500462" cy="5872555"/>
          </a:xfrm>
          <a:prstGeom prst="rect">
            <a:avLst/>
          </a:prstGeom>
        </p:spPr>
      </p:pic>
      <p:pic>
        <p:nvPicPr>
          <p:cNvPr id="4" name="Picture 3" descr="op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504085"/>
            <a:ext cx="4643470" cy="45920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"/>
            <a:ext cx="6143962" cy="2285991"/>
          </a:xfrm>
          <a:prstGeom prst="rect">
            <a:avLst/>
          </a:prstGeom>
        </p:spPr>
      </p:pic>
      <p:pic>
        <p:nvPicPr>
          <p:cNvPr id="3" name="Picture 2" descr="o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2585920"/>
            <a:ext cx="7048934" cy="1686160"/>
          </a:xfrm>
          <a:prstGeom prst="rect">
            <a:avLst/>
          </a:prstGeom>
        </p:spPr>
      </p:pic>
      <p:pic>
        <p:nvPicPr>
          <p:cNvPr id="4" name="Picture 3" descr="op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572008"/>
            <a:ext cx="8001056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714488"/>
            <a:ext cx="4466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IN" sz="4000" b="1" dirty="0" smtClean="0"/>
          </a:p>
          <a:p>
            <a:pPr algn="just"/>
            <a:r>
              <a:rPr lang="en-IN" sz="4000" b="1" dirty="0" smtClean="0"/>
              <a:t>               THANK YOU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3214686"/>
            <a:ext cx="376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Question and anwser??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202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AGENDA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3042" y="2214554"/>
            <a:ext cx="599875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Introduction</a:t>
            </a: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Business and functional requirements</a:t>
            </a: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smtClean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How the project is working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ER diagram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Output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2143116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2214554"/>
            <a:ext cx="895677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714356"/>
            <a:ext cx="87577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</a:t>
            </a:r>
            <a:r>
              <a:rPr lang="en-IN" sz="2800" dirty="0" smtClean="0"/>
              <a:t>Ticket booking is an app where users can book the </a:t>
            </a:r>
          </a:p>
          <a:p>
            <a:r>
              <a:rPr lang="en-IN" sz="2800" dirty="0" smtClean="0"/>
              <a:t>      tickets in this platform 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It  is online database and search engine that allows users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   to book </a:t>
            </a:r>
            <a:r>
              <a:rPr lang="en-IN" sz="2800" smtClean="0"/>
              <a:t>the available </a:t>
            </a:r>
            <a:r>
              <a:rPr lang="en-IN" sz="2800" dirty="0" smtClean="0"/>
              <a:t>seats.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61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Purpose of ticket booking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000240"/>
            <a:ext cx="11971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Business requirements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 smtClean="0"/>
              <a:t>     In this system ticket booking and see the availability seats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And cost of the ticket, choose the movie language and time.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Functional requirements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 smtClean="0"/>
              <a:t>   1.show the seats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 smtClean="0"/>
              <a:t>    2. select the movie by the user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 smtClean="0"/>
              <a:t>    3.user should choose the time and seat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 smtClean="0"/>
              <a:t>    4. buy a ticket</a:t>
            </a:r>
          </a:p>
          <a:p>
            <a:pPr algn="just">
              <a:lnSpc>
                <a:spcPct val="150000"/>
              </a:lnSpc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669587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5.Enter the details for  booking  ticket conformation.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6.Statistics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7.Show the booked tickets user info.</a:t>
            </a:r>
          </a:p>
          <a:p>
            <a:pPr>
              <a:lnSpc>
                <a:spcPct val="150000"/>
              </a:lnSpc>
            </a:pPr>
            <a:r>
              <a:rPr lang="en-IN" sz="4000" b="1" dirty="0" smtClean="0"/>
              <a:t>Tools used contd..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</a:t>
            </a:r>
            <a:r>
              <a:rPr lang="en-IN" sz="2800" dirty="0" smtClean="0"/>
              <a:t>    1.python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</a:t>
            </a:r>
            <a:r>
              <a:rPr lang="en-IN" sz="2800" dirty="0" smtClean="0"/>
              <a:t>     2.Git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</a:t>
            </a:r>
            <a:r>
              <a:rPr lang="en-IN" sz="2800" dirty="0" smtClean="0"/>
              <a:t>      3. </a:t>
            </a:r>
            <a:r>
              <a:rPr lang="en-IN" sz="2800" dirty="0" err="1" smtClean="0"/>
              <a:t>Aws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8507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Advantages</a:t>
            </a:r>
          </a:p>
          <a:p>
            <a:endParaRPr lang="en-IN" sz="4000" b="1" dirty="0" smtClean="0"/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 </a:t>
            </a:r>
            <a:r>
              <a:rPr lang="en-IN" sz="2400" dirty="0" smtClean="0"/>
              <a:t>Ease of ticket booking the users don’t need to come before the</a:t>
            </a:r>
          </a:p>
          <a:p>
            <a:r>
              <a:rPr lang="en-IN" sz="2400" dirty="0" smtClean="0"/>
              <a:t> cinemas to book their tickets.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 Location the closest theatre users no longer have to move and</a:t>
            </a:r>
          </a:p>
          <a:p>
            <a:r>
              <a:rPr lang="en-IN" sz="2400" dirty="0" smtClean="0"/>
              <a:t>travel to fareway theaters as the it displays all the movie name and</a:t>
            </a:r>
          </a:p>
          <a:p>
            <a:r>
              <a:rPr lang="en-IN" sz="2400" dirty="0" smtClean="0"/>
              <a:t> languages.</a:t>
            </a:r>
          </a:p>
          <a:p>
            <a:endParaRPr lang="en-IN" sz="2400" dirty="0" smtClean="0"/>
          </a:p>
          <a:p>
            <a:endParaRPr lang="en-IN" sz="2400" b="1" dirty="0" smtClean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928670"/>
            <a:ext cx="87763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How the project is working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   In this project it shows the available seats in the theater</a:t>
            </a:r>
          </a:p>
          <a:p>
            <a:pPr algn="just"/>
            <a:r>
              <a:rPr lang="en-IN" sz="2400" dirty="0" smtClean="0"/>
              <a:t>Then choose the movie by using these buttons we can </a:t>
            </a:r>
          </a:p>
          <a:p>
            <a:pPr algn="just"/>
            <a:r>
              <a:rPr lang="en-IN" sz="2400" dirty="0" smtClean="0"/>
              <a:t>Specify the things. If you choose  show the seats we can</a:t>
            </a:r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ble to see the available seats then if you choose he movie</a:t>
            </a:r>
          </a:p>
          <a:p>
            <a:pPr algn="just"/>
            <a:r>
              <a:rPr lang="en-IN" sz="2400" dirty="0" smtClean="0"/>
              <a:t>It will display the available movies and then the in which</a:t>
            </a:r>
          </a:p>
          <a:p>
            <a:pPr algn="just"/>
            <a:r>
              <a:rPr lang="en-IN" sz="2400" dirty="0" smtClean="0"/>
              <a:t>Language the movie is available</a:t>
            </a:r>
            <a:r>
              <a:rPr lang="en-IN" sz="24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  you </a:t>
            </a:r>
            <a:r>
              <a:rPr lang="en-IN" sz="2400" dirty="0" smtClean="0"/>
              <a:t>can choose the </a:t>
            </a:r>
            <a:r>
              <a:rPr lang="en-IN" sz="2400" dirty="0" smtClean="0"/>
              <a:t>showtime </a:t>
            </a:r>
            <a:r>
              <a:rPr lang="en-IN" sz="2400" dirty="0" smtClean="0"/>
              <a:t>and you can also choose the </a:t>
            </a:r>
            <a:endParaRPr lang="en-IN" sz="2400" dirty="0" smtClean="0"/>
          </a:p>
          <a:p>
            <a:pPr algn="just"/>
            <a:r>
              <a:rPr lang="en-IN" sz="2400" dirty="0" smtClean="0"/>
              <a:t>Seating rows and Columns </a:t>
            </a:r>
            <a:r>
              <a:rPr lang="en-IN" sz="2400" dirty="0" smtClean="0"/>
              <a:t>after these all you have to enter your </a:t>
            </a:r>
            <a:endParaRPr lang="en-IN" sz="2400" dirty="0" smtClean="0"/>
          </a:p>
          <a:p>
            <a:pPr algn="just"/>
            <a:r>
              <a:rPr lang="en-IN" sz="2400" dirty="0" smtClean="0"/>
              <a:t>Personal</a:t>
            </a:r>
            <a:r>
              <a:rPr lang="en-IN" sz="2400" dirty="0" smtClean="0"/>
              <a:t>  </a:t>
            </a:r>
            <a:r>
              <a:rPr lang="en-IN" sz="2400" dirty="0" smtClean="0"/>
              <a:t>d</a:t>
            </a:r>
            <a:r>
              <a:rPr lang="en-IN" sz="2400" dirty="0" smtClean="0"/>
              <a:t>etails </a:t>
            </a:r>
            <a:r>
              <a:rPr lang="en-IN" sz="2400" dirty="0" smtClean="0"/>
              <a:t>for the confirmation booking ticket.In show booked </a:t>
            </a:r>
          </a:p>
          <a:p>
            <a:pPr algn="just"/>
            <a:r>
              <a:rPr lang="en-IN" sz="2400" dirty="0" smtClean="0"/>
              <a:t>Tickets we can identify the how many seats are avaliable.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25273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ER diagram</a:t>
            </a:r>
          </a:p>
          <a:p>
            <a:endParaRPr lang="en-US" sz="4000" dirty="0"/>
          </a:p>
        </p:txBody>
      </p:sp>
      <p:pic>
        <p:nvPicPr>
          <p:cNvPr id="3" name="Picture 2" descr="er 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809524"/>
            <a:ext cx="7964012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1713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Output</a:t>
            </a:r>
          </a:p>
          <a:p>
            <a:endParaRPr lang="en-US" sz="4000" b="1" dirty="0"/>
          </a:p>
        </p:txBody>
      </p:sp>
      <p:pic>
        <p:nvPicPr>
          <p:cNvPr id="3" name="Picture 2" descr="o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5" y="1966708"/>
            <a:ext cx="8021170" cy="2924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318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29</cp:revision>
  <dcterms:created xsi:type="dcterms:W3CDTF">2022-10-13T10:15:18Z</dcterms:created>
  <dcterms:modified xsi:type="dcterms:W3CDTF">2022-10-13T17:41:37Z</dcterms:modified>
</cp:coreProperties>
</file>