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10585"/>
            <a:ext cx="8953501" cy="21234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ME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</a:t>
            </a:r>
            <a:r>
              <a:rPr b="1" dirty="0" lang="en-US" smtClean="0"/>
              <a:t>2</a:t>
            </a:r>
            <a:r>
              <a:rPr b="1" dirty="0" lang="en-US" smtClean="0"/>
              <a:t>2</a:t>
            </a:r>
            <a:r>
              <a:rPr b="1" dirty="0" lang="en-US" smtClean="0"/>
              <a:t>1</a:t>
            </a:r>
            <a:r>
              <a:rPr b="1" dirty="0" lang="en-US" smtClean="0"/>
              <a:t>9</a:t>
            </a:r>
            <a:r>
              <a:rPr b="1" dirty="0" lang="en-US" smtClean="0"/>
              <a:t>2</a:t>
            </a:r>
            <a:r>
              <a:rPr b="1" dirty="0" lang="en-US" smtClean="0"/>
              <a:t>3</a:t>
            </a:r>
            <a:r>
              <a:rPr b="1" dirty="0" lang="en-US" smtClean="0"/>
              <a:t>0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545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2024-09-04T04:43:48Z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d3ae4b2e8f914824ba3e7148ab2dbf69</vt:lpwstr>
  </property>
</Properties>
</file>