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5" r:id="rId2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-606" y="-102"/>
      </p:cViewPr>
      <p:guideLst>
        <p:guide orient="horz" pos="1619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4014" y="-114"/>
      </p:cViewPr>
      <p:guideLst>
        <p:guide orient="horz" pos="3223"/>
        <p:guide pos="223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17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784" y="1279525"/>
            <a:ext cx="614008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992395"/>
            <a:ext cx="6858000" cy="1640538"/>
          </a:xfrm>
        </p:spPr>
        <p:txBody>
          <a:bodyPr anchor="b">
            <a:normAutofit/>
          </a:bodyPr>
          <a:lstStyle>
            <a:lvl1pPr algn="ctr"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70" y="186055"/>
            <a:ext cx="1591945" cy="4191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233464" y="570688"/>
            <a:ext cx="71660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rcRect t="23468"/>
          <a:stretch>
            <a:fillRect/>
          </a:stretch>
        </p:blipFill>
        <p:spPr>
          <a:xfrm>
            <a:off x="-19685" y="-15240"/>
            <a:ext cx="9180195" cy="697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rcRect t="44651"/>
          <a:stretch>
            <a:fillRect/>
          </a:stretch>
        </p:blipFill>
        <p:spPr>
          <a:xfrm>
            <a:off x="-19050" y="4765675"/>
            <a:ext cx="9179560" cy="377825"/>
          </a:xfrm>
          <a:prstGeom prst="rect">
            <a:avLst/>
          </a:prstGeom>
        </p:spPr>
      </p:pic>
      <p:pic>
        <p:nvPicPr>
          <p:cNvPr id="8" name="图片 7" descr="logo-1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31405" y="65405"/>
            <a:ext cx="1729105" cy="5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6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logo-1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12990" y="122555"/>
            <a:ext cx="1729105" cy="5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3868"/>
            <a:ext cx="7886700" cy="994346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69458"/>
            <a:ext cx="7886700" cy="326407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2813830"/>
            <a:ext cx="5491163" cy="608624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58126"/>
            <a:ext cx="5491163" cy="48575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3868"/>
            <a:ext cx="7886700" cy="994346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369458"/>
            <a:ext cx="3886200" cy="326407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369458"/>
            <a:ext cx="3886200" cy="326407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75027"/>
            <a:ext cx="7886700" cy="994346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95267"/>
            <a:ext cx="3123900" cy="120036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574866"/>
            <a:ext cx="4363031" cy="382150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1543320"/>
            <a:ext cx="3123900" cy="285919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2019/9/30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325812"/>
            <a:ext cx="0" cy="104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273892"/>
            <a:ext cx="1146987" cy="4359641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6659969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12605" y="80010"/>
            <a:ext cx="724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随整机扫描流程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8" y="729477"/>
            <a:ext cx="4095007" cy="42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446740" y="649055"/>
            <a:ext cx="4572000" cy="45089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700" dirty="0" smtClean="0"/>
              <a:t>优化需求：</a:t>
            </a:r>
            <a:endParaRPr lang="en-US" altLang="zh-CN" sz="700" dirty="0"/>
          </a:p>
          <a:p>
            <a:r>
              <a:rPr lang="en-US" altLang="zh-CN" sz="700" dirty="0" smtClean="0"/>
              <a:t>1.WMS</a:t>
            </a:r>
            <a:r>
              <a:rPr lang="en-US" altLang="zh-CN" sz="700" dirty="0"/>
              <a:t>:</a:t>
            </a:r>
            <a:r>
              <a:rPr lang="zh-CN" altLang="zh-CN" sz="700" dirty="0"/>
              <a:t>：</a:t>
            </a:r>
          </a:p>
          <a:p>
            <a:r>
              <a:rPr lang="en-US" altLang="zh-CN" sz="700" dirty="0"/>
              <a:t>1</a:t>
            </a:r>
            <a:r>
              <a:rPr lang="zh-CN" altLang="zh-CN" sz="700" dirty="0"/>
              <a:t>）</a:t>
            </a:r>
            <a:r>
              <a:rPr lang="en-US" altLang="zh-CN" sz="700" dirty="0"/>
              <a:t>HORIS</a:t>
            </a:r>
            <a:r>
              <a:rPr lang="zh-CN" altLang="zh-CN" sz="700" dirty="0"/>
              <a:t>系统将随整机订单类型接收传至</a:t>
            </a:r>
            <a:r>
              <a:rPr lang="en-US" altLang="zh-CN" sz="700" dirty="0"/>
              <a:t>WMS</a:t>
            </a:r>
            <a:r>
              <a:rPr lang="zh-CN" altLang="zh-CN" sz="700" dirty="0"/>
              <a:t>，接口建立</a:t>
            </a:r>
          </a:p>
          <a:p>
            <a:r>
              <a:rPr lang="en-US" altLang="zh-CN" sz="700" dirty="0"/>
              <a:t>2</a:t>
            </a:r>
            <a:r>
              <a:rPr lang="zh-CN" altLang="zh-CN" sz="700" dirty="0"/>
              <a:t>）整机装箱时</a:t>
            </a:r>
            <a:r>
              <a:rPr lang="en-US" altLang="zh-CN" sz="700" dirty="0"/>
              <a:t>CGSIS</a:t>
            </a:r>
            <a:r>
              <a:rPr lang="zh-CN" altLang="zh-CN" sz="700" dirty="0"/>
              <a:t>将备件信息发至</a:t>
            </a:r>
            <a:r>
              <a:rPr lang="en-US" altLang="zh-CN" sz="700" dirty="0"/>
              <a:t>WMS</a:t>
            </a:r>
            <a:r>
              <a:rPr lang="zh-CN" altLang="zh-CN" sz="700" dirty="0"/>
              <a:t>，包括：随整机订单类型，</a:t>
            </a:r>
            <a:r>
              <a:rPr lang="en-US" altLang="zh-CN" sz="700" dirty="0"/>
              <a:t>GSPI</a:t>
            </a:r>
            <a:r>
              <a:rPr lang="zh-CN" altLang="zh-CN" sz="700" dirty="0"/>
              <a:t>号、箱码、件、重、尺、专用号、备件描述、数量、订单号、长、宽、高信息，</a:t>
            </a:r>
            <a:r>
              <a:rPr lang="en-US" altLang="zh-CN" sz="700" dirty="0"/>
              <a:t>WMS</a:t>
            </a:r>
            <a:r>
              <a:rPr lang="zh-CN" altLang="zh-CN" sz="700" dirty="0"/>
              <a:t>接收</a:t>
            </a:r>
          </a:p>
          <a:p>
            <a:r>
              <a:rPr lang="en-US" altLang="zh-CN" sz="700" dirty="0"/>
              <a:t>3</a:t>
            </a:r>
            <a:r>
              <a:rPr lang="zh-CN" altLang="zh-CN" sz="700" dirty="0"/>
              <a:t>）装箱完毕的时候的时候校验备件》</a:t>
            </a:r>
            <a:r>
              <a:rPr lang="en-US" altLang="zh-CN" sz="700" dirty="0"/>
              <a:t>=1 </a:t>
            </a:r>
            <a:endParaRPr lang="zh-CN" altLang="zh-CN" sz="700" dirty="0"/>
          </a:p>
          <a:p>
            <a:r>
              <a:rPr lang="en-US" altLang="zh-CN" sz="700" dirty="0"/>
              <a:t>4</a:t>
            </a:r>
            <a:r>
              <a:rPr lang="zh-CN" altLang="zh-CN" sz="700" dirty="0"/>
              <a:t>）将装箱的信息集装箱号，铅封号传至</a:t>
            </a:r>
            <a:r>
              <a:rPr lang="en-US" altLang="zh-CN" sz="700" dirty="0"/>
              <a:t>GCSIS</a:t>
            </a:r>
            <a:r>
              <a:rPr lang="zh-CN" altLang="zh-CN" sz="700" dirty="0"/>
              <a:t>系统中</a:t>
            </a:r>
          </a:p>
          <a:p>
            <a:r>
              <a:rPr lang="en-US" altLang="zh-CN" sz="700" dirty="0"/>
              <a:t>5</a:t>
            </a:r>
            <a:r>
              <a:rPr lang="zh-CN" altLang="zh-CN" sz="700" dirty="0"/>
              <a:t>）可以查看</a:t>
            </a:r>
            <a:r>
              <a:rPr lang="en-US" altLang="zh-CN" sz="700" dirty="0"/>
              <a:t>WMS</a:t>
            </a:r>
            <a:r>
              <a:rPr lang="zh-CN" altLang="zh-CN" sz="700" dirty="0"/>
              <a:t>装箱报表，</a:t>
            </a:r>
            <a:r>
              <a:rPr lang="en-US" altLang="zh-CN" sz="700" dirty="0"/>
              <a:t>WMS</a:t>
            </a:r>
            <a:r>
              <a:rPr lang="zh-CN" altLang="zh-CN" sz="700" dirty="0"/>
              <a:t>需要将件重尺信息，按集装箱号、装箱预编号，识别实时查询，前台可以查询和展示</a:t>
            </a:r>
          </a:p>
          <a:p>
            <a:r>
              <a:rPr lang="en-US" altLang="zh-CN" sz="700" dirty="0"/>
              <a:t>6</a:t>
            </a:r>
            <a:r>
              <a:rPr lang="zh-CN" altLang="zh-CN" sz="700" dirty="0"/>
              <a:t>）备件单独装箱预编号</a:t>
            </a:r>
          </a:p>
          <a:p>
            <a:r>
              <a:rPr lang="en-US" altLang="zh-CN" sz="700" dirty="0"/>
              <a:t>7</a:t>
            </a:r>
            <a:r>
              <a:rPr lang="zh-CN" altLang="zh-CN" sz="700" dirty="0"/>
              <a:t>）备件箱码可以实现扫描</a:t>
            </a:r>
          </a:p>
          <a:p>
            <a:r>
              <a:rPr lang="en-US" altLang="zh-CN" sz="700" dirty="0"/>
              <a:t>8</a:t>
            </a:r>
            <a:r>
              <a:rPr lang="zh-CN" altLang="zh-CN" sz="700" dirty="0"/>
              <a:t>）</a:t>
            </a:r>
            <a:r>
              <a:rPr lang="en-US" altLang="zh-CN" sz="700" dirty="0"/>
              <a:t>WMS</a:t>
            </a:r>
            <a:r>
              <a:rPr lang="zh-CN" altLang="zh-CN" sz="700" dirty="0"/>
              <a:t>按实际扫描情况后推关联，备件单独装箱预编，校验客户国家信息一致即可</a:t>
            </a:r>
          </a:p>
          <a:p>
            <a:r>
              <a:rPr lang="en-US" altLang="zh-CN" sz="700" dirty="0"/>
              <a:t>9</a:t>
            </a:r>
            <a:r>
              <a:rPr lang="zh-CN" altLang="zh-CN" sz="700" dirty="0"/>
              <a:t>）</a:t>
            </a:r>
            <a:r>
              <a:rPr lang="en-US" altLang="zh-CN" sz="700" dirty="0"/>
              <a:t>WMS</a:t>
            </a:r>
            <a:r>
              <a:rPr lang="zh-CN" altLang="zh-CN" sz="700" dirty="0"/>
              <a:t>扫描枪中：按备件单号进行收货：增加备件入库、备件出库</a:t>
            </a:r>
          </a:p>
          <a:p>
            <a:r>
              <a:rPr lang="en-US" altLang="zh-CN" sz="700" dirty="0"/>
              <a:t>10</a:t>
            </a:r>
            <a:r>
              <a:rPr lang="zh-CN" altLang="zh-CN" sz="700" dirty="0"/>
              <a:t>）在订单确认时生成备件单独的装箱预编号，不做关联</a:t>
            </a:r>
          </a:p>
          <a:p>
            <a:r>
              <a:rPr lang="en-US" altLang="zh-CN" sz="700" dirty="0"/>
              <a:t>11</a:t>
            </a:r>
            <a:r>
              <a:rPr lang="zh-CN" altLang="zh-CN" sz="700" dirty="0"/>
              <a:t>）</a:t>
            </a:r>
            <a:r>
              <a:rPr lang="en-US" altLang="zh-CN" sz="700" dirty="0"/>
              <a:t>WMS</a:t>
            </a:r>
            <a:r>
              <a:rPr lang="zh-CN" altLang="zh-CN" sz="700" dirty="0"/>
              <a:t>入库根据装箱预编号出库</a:t>
            </a:r>
          </a:p>
          <a:p>
            <a:r>
              <a:rPr lang="en-US" altLang="zh-CN" sz="700" dirty="0"/>
              <a:t>12</a:t>
            </a:r>
            <a:r>
              <a:rPr lang="zh-CN" altLang="zh-CN" sz="700" dirty="0"/>
              <a:t>）封箱的时候，根据关联的整机订单号进行提示，未装备件</a:t>
            </a:r>
          </a:p>
          <a:p>
            <a:r>
              <a:rPr lang="en-US" altLang="zh-CN" sz="700" dirty="0"/>
              <a:t>13</a:t>
            </a:r>
            <a:r>
              <a:rPr lang="zh-CN" altLang="zh-CN" sz="700" dirty="0"/>
              <a:t>）费用结算可以按方结算</a:t>
            </a:r>
          </a:p>
          <a:p>
            <a:r>
              <a:rPr lang="en-US" altLang="zh-CN" sz="700" dirty="0"/>
              <a:t>14</a:t>
            </a:r>
            <a:r>
              <a:rPr lang="zh-CN" altLang="zh-CN" sz="700" dirty="0"/>
              <a:t>）出库单号：扫描枪上有封箱，可以直接在扫描枪上确认</a:t>
            </a:r>
          </a:p>
          <a:p>
            <a:r>
              <a:rPr lang="en-US" altLang="zh-CN" sz="700" dirty="0"/>
              <a:t>15</a:t>
            </a:r>
            <a:r>
              <a:rPr lang="zh-CN" altLang="zh-CN" sz="700" dirty="0"/>
              <a:t>）单独建立：外销备件出库任务（在</a:t>
            </a:r>
            <a:r>
              <a:rPr lang="en-US" altLang="zh-CN" sz="700" dirty="0"/>
              <a:t>WMS</a:t>
            </a:r>
            <a:r>
              <a:rPr lang="zh-CN" altLang="zh-CN" sz="700" dirty="0"/>
              <a:t>系统）</a:t>
            </a:r>
          </a:p>
          <a:p>
            <a:r>
              <a:rPr lang="en-US" altLang="zh-CN" sz="700" dirty="0"/>
              <a:t> </a:t>
            </a:r>
            <a:endParaRPr lang="zh-CN" altLang="zh-CN" sz="700" dirty="0"/>
          </a:p>
          <a:p>
            <a:r>
              <a:rPr lang="en-US" altLang="zh-CN" sz="700" dirty="0"/>
              <a:t>2.HCC</a:t>
            </a:r>
            <a:r>
              <a:rPr lang="zh-CN" altLang="zh-CN" sz="700" dirty="0"/>
              <a:t>：</a:t>
            </a:r>
          </a:p>
          <a:p>
            <a:r>
              <a:rPr lang="en-US" altLang="zh-CN" sz="700" dirty="0"/>
              <a:t>1</a:t>
            </a:r>
            <a:r>
              <a:rPr lang="zh-CN" altLang="zh-CN" sz="700" dirty="0"/>
              <a:t>）建立接口，对接成品库回退的备件，重新入库，只收货入库待发，不需要再重新扫描上架包装和组货装箱</a:t>
            </a:r>
          </a:p>
          <a:p>
            <a:r>
              <a:rPr lang="en-US" altLang="zh-CN" sz="700" dirty="0"/>
              <a:t>2</a:t>
            </a:r>
            <a:r>
              <a:rPr lang="zh-CN" altLang="zh-CN" sz="700" dirty="0"/>
              <a:t>）根据</a:t>
            </a:r>
            <a:r>
              <a:rPr lang="en-US" altLang="zh-CN" sz="700" dirty="0"/>
              <a:t>GSIS</a:t>
            </a:r>
            <a:r>
              <a:rPr lang="zh-CN" altLang="zh-CN" sz="700" dirty="0"/>
              <a:t>系统的指令进行随整机和回退备件的发运</a:t>
            </a:r>
          </a:p>
          <a:p>
            <a:r>
              <a:rPr lang="en-US" altLang="zh-CN" sz="700" dirty="0"/>
              <a:t> </a:t>
            </a:r>
            <a:endParaRPr lang="zh-CN" altLang="zh-CN" sz="700" dirty="0"/>
          </a:p>
          <a:p>
            <a:r>
              <a:rPr lang="en-US" altLang="zh-CN" sz="700" dirty="0"/>
              <a:t>3.CGSIS</a:t>
            </a:r>
            <a:r>
              <a:rPr lang="zh-CN" altLang="zh-CN" sz="700" dirty="0"/>
              <a:t>：</a:t>
            </a:r>
          </a:p>
          <a:p>
            <a:r>
              <a:rPr lang="en-US" altLang="zh-CN" sz="700" dirty="0"/>
              <a:t>1</a:t>
            </a:r>
            <a:r>
              <a:rPr lang="zh-CN" altLang="zh-CN" sz="700" dirty="0"/>
              <a:t>）整机装箱时</a:t>
            </a:r>
            <a:r>
              <a:rPr lang="en-US" altLang="zh-CN" sz="700" dirty="0"/>
              <a:t>CGSIS</a:t>
            </a:r>
            <a:r>
              <a:rPr lang="zh-CN" altLang="zh-CN" sz="700" dirty="0"/>
              <a:t>将备件信息发至</a:t>
            </a:r>
            <a:r>
              <a:rPr lang="en-US" altLang="zh-CN" sz="700" dirty="0"/>
              <a:t>WMS</a:t>
            </a:r>
            <a:r>
              <a:rPr lang="zh-CN" altLang="zh-CN" sz="700" dirty="0"/>
              <a:t>，包括：随整机订单类型，</a:t>
            </a:r>
            <a:r>
              <a:rPr lang="en-US" altLang="zh-CN" sz="700" dirty="0"/>
              <a:t>GSPI</a:t>
            </a:r>
            <a:r>
              <a:rPr lang="zh-CN" altLang="zh-CN" sz="700" dirty="0"/>
              <a:t>号、箱码、件、重、尺、专用号、备件描述、数量、订单号、长、宽、高信息</a:t>
            </a:r>
          </a:p>
          <a:p>
            <a:r>
              <a:rPr lang="en-US" altLang="zh-CN" sz="700" dirty="0"/>
              <a:t>2</a:t>
            </a:r>
            <a:r>
              <a:rPr lang="zh-CN" altLang="zh-CN" sz="700" dirty="0"/>
              <a:t>）填加和修改发货明细的权限，给订单执行主管</a:t>
            </a:r>
          </a:p>
          <a:p>
            <a:r>
              <a:rPr lang="en-US" altLang="zh-CN" sz="700" dirty="0"/>
              <a:t>3</a:t>
            </a:r>
            <a:r>
              <a:rPr lang="zh-CN" altLang="zh-CN" sz="700" dirty="0"/>
              <a:t>）合并订单生成</a:t>
            </a:r>
            <a:r>
              <a:rPr lang="en-US" altLang="zh-CN" sz="700" dirty="0"/>
              <a:t>GSPI</a:t>
            </a:r>
            <a:r>
              <a:rPr lang="zh-CN" altLang="zh-CN" sz="700" dirty="0"/>
              <a:t>订单号与箱子关联</a:t>
            </a:r>
          </a:p>
          <a:p>
            <a:r>
              <a:rPr lang="en-US" altLang="zh-CN" sz="700" dirty="0"/>
              <a:t>4</a:t>
            </a:r>
            <a:r>
              <a:rPr lang="zh-CN" altLang="zh-CN" sz="700" dirty="0"/>
              <a:t>）增加成品库回退模块，未发运备件接收信息回收，重新生成</a:t>
            </a:r>
            <a:r>
              <a:rPr lang="en-US" altLang="zh-CN" sz="700" dirty="0"/>
              <a:t>GSPI</a:t>
            </a:r>
            <a:r>
              <a:rPr lang="zh-CN" altLang="zh-CN" sz="700" dirty="0"/>
              <a:t>号，生成尾单，传至</a:t>
            </a:r>
            <a:r>
              <a:rPr lang="en-US" altLang="zh-CN" sz="700" dirty="0"/>
              <a:t>HROIS</a:t>
            </a:r>
            <a:r>
              <a:rPr lang="zh-CN" altLang="zh-CN" sz="700" dirty="0"/>
              <a:t>和</a:t>
            </a:r>
            <a:r>
              <a:rPr lang="en-US" altLang="zh-CN" sz="700" dirty="0"/>
              <a:t>WMS</a:t>
            </a:r>
            <a:r>
              <a:rPr lang="zh-CN" altLang="zh-CN" sz="700" dirty="0"/>
              <a:t>系统，可以修改机订单类型为散货等其他发运方式；生成</a:t>
            </a:r>
            <a:r>
              <a:rPr lang="en-US" altLang="zh-CN" sz="700" dirty="0"/>
              <a:t>WMS</a:t>
            </a:r>
            <a:r>
              <a:rPr lang="zh-CN" altLang="zh-CN" sz="700" dirty="0"/>
              <a:t>出门证</a:t>
            </a:r>
          </a:p>
          <a:p>
            <a:r>
              <a:rPr lang="en-US" altLang="zh-CN" sz="700" dirty="0"/>
              <a:t>5</a:t>
            </a:r>
            <a:r>
              <a:rPr lang="zh-CN" altLang="zh-CN" sz="700" dirty="0"/>
              <a:t>）</a:t>
            </a:r>
            <a:r>
              <a:rPr lang="en-US" altLang="zh-CN" sz="700" dirty="0"/>
              <a:t>WMS</a:t>
            </a:r>
            <a:r>
              <a:rPr lang="zh-CN" altLang="zh-CN" sz="700" dirty="0"/>
              <a:t>分箱明细回传接收，分箱明细包括：</a:t>
            </a:r>
            <a:r>
              <a:rPr lang="en-US" altLang="zh-CN" sz="700" dirty="0"/>
              <a:t>GSPI</a:t>
            </a:r>
            <a:r>
              <a:rPr lang="zh-CN" altLang="zh-CN" sz="700" dirty="0"/>
              <a:t>号、箱码、件、重、尺、专用号、备件描述、数量、订单号、长、宽、高见附件</a:t>
            </a:r>
          </a:p>
          <a:p>
            <a:r>
              <a:rPr lang="en-US" altLang="zh-CN" sz="700" dirty="0"/>
              <a:t>6</a:t>
            </a:r>
            <a:r>
              <a:rPr lang="zh-CN" altLang="zh-CN" sz="700" dirty="0"/>
              <a:t>）获取已扫描备件订单对应集装箱号、铅封号</a:t>
            </a:r>
          </a:p>
          <a:p>
            <a:r>
              <a:rPr lang="en-US" altLang="zh-CN" sz="700" dirty="0"/>
              <a:t>7</a:t>
            </a:r>
            <a:r>
              <a:rPr lang="zh-CN" altLang="zh-CN" sz="700" dirty="0"/>
              <a:t>）生成</a:t>
            </a:r>
            <a:r>
              <a:rPr lang="en-US" altLang="zh-CN" sz="700" dirty="0"/>
              <a:t>HCC</a:t>
            </a:r>
            <a:r>
              <a:rPr lang="zh-CN" altLang="zh-CN" sz="700" dirty="0"/>
              <a:t>备件成品退库入库，和出门证，只收货入库待发，不需要再重新扫描上架包装和组货装箱</a:t>
            </a:r>
          </a:p>
          <a:p>
            <a:r>
              <a:rPr lang="en-US" altLang="zh-CN" sz="700" dirty="0"/>
              <a:t>8</a:t>
            </a:r>
            <a:r>
              <a:rPr lang="zh-CN" altLang="zh-CN" sz="700" dirty="0"/>
              <a:t>）三菱、佛山、质量等特殊订单需求也能走随整机</a:t>
            </a:r>
          </a:p>
          <a:p>
            <a:r>
              <a:rPr lang="en-US" altLang="zh-CN" sz="700" dirty="0"/>
              <a:t>  </a:t>
            </a:r>
            <a:endParaRPr lang="zh-CN" altLang="zh-CN" sz="700" dirty="0"/>
          </a:p>
          <a:p>
            <a:r>
              <a:rPr lang="en-US" altLang="zh-CN" sz="700" dirty="0"/>
              <a:t>4.HROIS</a:t>
            </a:r>
            <a:r>
              <a:rPr lang="zh-CN" altLang="zh-CN" sz="700" dirty="0"/>
              <a:t>：</a:t>
            </a:r>
          </a:p>
          <a:p>
            <a:r>
              <a:rPr lang="en-US" altLang="zh-CN" sz="700" dirty="0"/>
              <a:t>1</a:t>
            </a:r>
            <a:r>
              <a:rPr lang="zh-CN" altLang="zh-CN" sz="700" dirty="0"/>
              <a:t>）将备件关联整机的信息传至</a:t>
            </a:r>
            <a:r>
              <a:rPr lang="en-US" altLang="zh-CN" sz="700" dirty="0"/>
              <a:t>WMS</a:t>
            </a:r>
            <a:r>
              <a:rPr lang="zh-CN" altLang="zh-CN" sz="700" dirty="0"/>
              <a:t>，备件订单执行提前落实多少个订单进行关联</a:t>
            </a:r>
          </a:p>
          <a:p>
            <a:r>
              <a:rPr lang="en-US" altLang="zh-CN" sz="700" dirty="0"/>
              <a:t>2</a:t>
            </a:r>
            <a:r>
              <a:rPr lang="zh-CN" altLang="zh-CN" sz="700" dirty="0"/>
              <a:t>）将箱号信息传至</a:t>
            </a:r>
            <a:r>
              <a:rPr lang="en-US" altLang="zh-CN" sz="700" dirty="0"/>
              <a:t>WMS</a:t>
            </a:r>
            <a:endParaRPr lang="zh-CN" altLang="zh-CN" sz="700" dirty="0"/>
          </a:p>
          <a:p>
            <a:r>
              <a:rPr lang="en-US" altLang="zh-CN" sz="700" dirty="0"/>
              <a:t>3</a:t>
            </a:r>
            <a:r>
              <a:rPr lang="zh-CN" altLang="zh-CN" sz="700" dirty="0"/>
              <a:t>）有集装箱没有装备件系统进行提示，不闸口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9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287</Words>
  <Application>Microsoft Office PowerPoint</Application>
  <PresentationFormat>全屏显示(16:9)</PresentationFormat>
  <Paragraphs>38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Liu Wei 刘伟 (690)</cp:lastModifiedBy>
  <cp:revision>428</cp:revision>
  <dcterms:created xsi:type="dcterms:W3CDTF">2017-08-03T09:01:00Z</dcterms:created>
  <dcterms:modified xsi:type="dcterms:W3CDTF">2019-09-30T01:50:11Z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