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0080625" cy="75596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5pPr>
    <a:lvl6pPr marL="2286000" algn="l" defTabSz="914400" rtl="0" eaLnBrk="1" latinLnBrk="0" hangingPunct="1">
      <a:defRPr kern="1200">
        <a:solidFill>
          <a:schemeClr val="tx1"/>
        </a:solidFill>
        <a:latin typeface="Arial" charset="0"/>
        <a:ea typeface="Microsoft YaHei" charset="-122"/>
        <a:cs typeface="+mn-cs"/>
      </a:defRPr>
    </a:lvl6pPr>
    <a:lvl7pPr marL="2743200" algn="l" defTabSz="914400" rtl="0" eaLnBrk="1" latinLnBrk="0" hangingPunct="1">
      <a:defRPr kern="1200">
        <a:solidFill>
          <a:schemeClr val="tx1"/>
        </a:solidFill>
        <a:latin typeface="Arial" charset="0"/>
        <a:ea typeface="Microsoft YaHei" charset="-122"/>
        <a:cs typeface="+mn-cs"/>
      </a:defRPr>
    </a:lvl7pPr>
    <a:lvl8pPr marL="3200400" algn="l" defTabSz="914400" rtl="0" eaLnBrk="1" latinLnBrk="0" hangingPunct="1">
      <a:defRPr kern="1200">
        <a:solidFill>
          <a:schemeClr val="tx1"/>
        </a:solidFill>
        <a:latin typeface="Arial" charset="0"/>
        <a:ea typeface="Microsoft YaHei" charset="-122"/>
        <a:cs typeface="+mn-cs"/>
      </a:defRPr>
    </a:lvl8pPr>
    <a:lvl9pPr marL="3657600" algn="l" defTabSz="914400" rtl="0" eaLnBrk="1" latinLnBrk="0" hangingPunct="1">
      <a:defRPr kern="1200">
        <a:solidFill>
          <a:schemeClr val="tx1"/>
        </a:solidFill>
        <a:latin typeface="Arial" charset="0"/>
        <a:ea typeface="Microsoft YaHei"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6" d="100"/>
          <a:sy n="96" d="100"/>
        </p:scale>
        <p:origin x="-1302" y="-10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sldImg"/>
          </p:nvPr>
        </p:nvSpPr>
        <p:spPr bwMode="auto">
          <a:xfrm>
            <a:off x="1106488" y="812800"/>
            <a:ext cx="5343525" cy="4006850"/>
          </a:xfrm>
          <a:prstGeom prst="rect">
            <a:avLst/>
          </a:prstGeom>
          <a:noFill/>
          <a:ln w="9525">
            <a:noFill/>
            <a:round/>
            <a:headEnd/>
            <a:tailEnd/>
          </a:ln>
          <a:effectLst/>
        </p:spPr>
      </p:sp>
      <p:sp>
        <p:nvSpPr>
          <p:cNvPr id="2050"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de-DE" smtClean="0"/>
          </a:p>
        </p:txBody>
      </p:sp>
      <p:sp>
        <p:nvSpPr>
          <p:cNvPr id="2051" name="Rectangle 3"/>
          <p:cNvSpPr>
            <a:spLocks noGrp="1" noChangeArrowheads="1"/>
          </p:cNvSpPr>
          <p:nvPr>
            <p:ph type="hdr"/>
          </p:nvPr>
        </p:nvSpPr>
        <p:spPr bwMode="auto">
          <a:xfrm>
            <a:off x="0"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defRPr>
            </a:lvl1pPr>
          </a:lstStyle>
          <a:p>
            <a:endParaRPr lang="de-DE"/>
          </a:p>
        </p:txBody>
      </p:sp>
      <p:sp>
        <p:nvSpPr>
          <p:cNvPr id="2052" name="Rectangle 4"/>
          <p:cNvSpPr>
            <a:spLocks noGrp="1" noChangeArrowheads="1"/>
          </p:cNvSpPr>
          <p:nvPr>
            <p:ph type="dt"/>
          </p:nvPr>
        </p:nvSpPr>
        <p:spPr bwMode="auto">
          <a:xfrm>
            <a:off x="4278313"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defRPr>
            </a:lvl1pPr>
          </a:lstStyle>
          <a:p>
            <a:endParaRPr lang="de-DE"/>
          </a:p>
        </p:txBody>
      </p:sp>
      <p:sp>
        <p:nvSpPr>
          <p:cNvPr id="2053" name="Rectangle 5"/>
          <p:cNvSpPr>
            <a:spLocks noGrp="1" noChangeArrowheads="1"/>
          </p:cNvSpPr>
          <p:nvPr>
            <p:ph type="ftr"/>
          </p:nvPr>
        </p:nvSpPr>
        <p:spPr bwMode="auto">
          <a:xfrm>
            <a:off x="0"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defRPr>
            </a:lvl1pPr>
          </a:lstStyle>
          <a:p>
            <a:endParaRPr lang="de-DE"/>
          </a:p>
        </p:txBody>
      </p:sp>
      <p:sp>
        <p:nvSpPr>
          <p:cNvPr id="2054" name="Rectangle 6"/>
          <p:cNvSpPr>
            <a:spLocks noGrp="1" noChangeArrowheads="1"/>
          </p:cNvSpPr>
          <p:nvPr>
            <p:ph type="sldNum"/>
          </p:nvPr>
        </p:nvSpPr>
        <p:spPr bwMode="auto">
          <a:xfrm>
            <a:off x="4278313"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defRPr>
            </a:lvl1pPr>
          </a:lstStyle>
          <a:p>
            <a:fld id="{13F192C0-32C8-413B-A838-B256B09F41B2}" type="slidenum">
              <a:rPr lang="de-DE"/>
              <a:pPr/>
              <a:t>‹Nr.›</a:t>
            </a:fld>
            <a:endParaRPr lang="de-DE"/>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D46B492-120A-4D50-A2AA-9F5BB5D11476}" type="slidenum">
              <a:rPr lang="de-DE"/>
              <a:pPr/>
              <a:t>1</a:t>
            </a:fld>
            <a:endParaRPr lang="de-DE"/>
          </a:p>
        </p:txBody>
      </p:sp>
      <p:sp>
        <p:nvSpPr>
          <p:cNvPr id="35841"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35842" name="Rectangle 2"/>
          <p:cNvSpPr txBox="1">
            <a:spLocks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DBDF0F2-A3DD-40C6-92C7-ADEC5D651942}" type="slidenum">
              <a:rPr lang="de-DE"/>
              <a:pPr/>
              <a:t>10</a:t>
            </a:fld>
            <a:endParaRPr lang="de-DE"/>
          </a:p>
        </p:txBody>
      </p:sp>
      <p:sp>
        <p:nvSpPr>
          <p:cNvPr id="45057"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5058" name="Rectangle 2"/>
          <p:cNvSpPr txBox="1">
            <a:spLocks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2209638-3C6E-4AFB-83A9-BA442E3697EC}" type="slidenum">
              <a:rPr lang="de-DE"/>
              <a:pPr/>
              <a:t>11</a:t>
            </a:fld>
            <a:endParaRPr lang="de-DE"/>
          </a:p>
        </p:txBody>
      </p:sp>
      <p:sp>
        <p:nvSpPr>
          <p:cNvPr id="46081"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6082" name="Rectangle 2"/>
          <p:cNvSpPr txBox="1">
            <a:spLocks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2A84290-934D-4F75-9027-BF321D729667}" type="slidenum">
              <a:rPr lang="de-DE"/>
              <a:pPr/>
              <a:t>12</a:t>
            </a:fld>
            <a:endParaRPr lang="de-DE"/>
          </a:p>
        </p:txBody>
      </p:sp>
      <p:sp>
        <p:nvSpPr>
          <p:cNvPr id="47105"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7106" name="Rectangle 2"/>
          <p:cNvSpPr txBox="1">
            <a:spLocks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826AAD9-4B2F-4CA7-9339-1F744B308B28}" type="slidenum">
              <a:rPr lang="de-DE"/>
              <a:pPr/>
              <a:t>13</a:t>
            </a:fld>
            <a:endParaRPr lang="de-DE"/>
          </a:p>
        </p:txBody>
      </p:sp>
      <p:sp>
        <p:nvSpPr>
          <p:cNvPr id="48129"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8130" name="Rectangle 2"/>
          <p:cNvSpPr txBox="1">
            <a:spLocks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F6C53AB-4319-45D0-8C48-0EF60947CD26}" type="slidenum">
              <a:rPr lang="de-DE"/>
              <a:pPr/>
              <a:t>14</a:t>
            </a:fld>
            <a:endParaRPr lang="de-DE"/>
          </a:p>
        </p:txBody>
      </p:sp>
      <p:sp>
        <p:nvSpPr>
          <p:cNvPr id="49153"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9154" name="Rectangle 2"/>
          <p:cNvSpPr txBox="1">
            <a:spLocks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7BBB3DE-149E-4B8A-8B65-01AE9C782B11}" type="slidenum">
              <a:rPr lang="de-DE"/>
              <a:pPr/>
              <a:t>15</a:t>
            </a:fld>
            <a:endParaRPr lang="de-DE"/>
          </a:p>
        </p:txBody>
      </p:sp>
      <p:sp>
        <p:nvSpPr>
          <p:cNvPr id="50177"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0178" name="Rectangle 2"/>
          <p:cNvSpPr txBox="1">
            <a:spLocks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6703013-BA6E-4DBC-8379-FA2F3139BBE7}" type="slidenum">
              <a:rPr lang="de-DE"/>
              <a:pPr/>
              <a:t>16</a:t>
            </a:fld>
            <a:endParaRPr lang="de-DE"/>
          </a:p>
        </p:txBody>
      </p:sp>
      <p:sp>
        <p:nvSpPr>
          <p:cNvPr id="51201"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1202" name="Rectangle 2"/>
          <p:cNvSpPr txBox="1">
            <a:spLocks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03D053A-8E07-4225-9F35-763111A4293C}" type="slidenum">
              <a:rPr lang="de-DE"/>
              <a:pPr/>
              <a:t>17</a:t>
            </a:fld>
            <a:endParaRPr lang="de-DE"/>
          </a:p>
        </p:txBody>
      </p:sp>
      <p:sp>
        <p:nvSpPr>
          <p:cNvPr id="52225"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2226" name="Rectangle 2"/>
          <p:cNvSpPr txBox="1">
            <a:spLocks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AB26E03-1EFF-4A49-8FD6-1DC33A384CF8}" type="slidenum">
              <a:rPr lang="de-DE"/>
              <a:pPr/>
              <a:t>18</a:t>
            </a:fld>
            <a:endParaRPr lang="de-DE"/>
          </a:p>
        </p:txBody>
      </p:sp>
      <p:sp>
        <p:nvSpPr>
          <p:cNvPr id="53249"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3250" name="Rectangle 2"/>
          <p:cNvSpPr txBox="1">
            <a:spLocks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F55571C-C7D2-4205-9DBD-14EC5320BF06}" type="slidenum">
              <a:rPr lang="de-DE"/>
              <a:pPr/>
              <a:t>19</a:t>
            </a:fld>
            <a:endParaRPr lang="de-DE"/>
          </a:p>
        </p:txBody>
      </p:sp>
      <p:sp>
        <p:nvSpPr>
          <p:cNvPr id="54273"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4274" name="Rectangle 2"/>
          <p:cNvSpPr txBox="1">
            <a:spLocks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935956E-5011-4117-A6CA-5598B58D1C56}" type="slidenum">
              <a:rPr lang="de-DE"/>
              <a:pPr/>
              <a:t>2</a:t>
            </a:fld>
            <a:endParaRPr lang="de-DE"/>
          </a:p>
        </p:txBody>
      </p:sp>
      <p:sp>
        <p:nvSpPr>
          <p:cNvPr id="36865"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36866" name="Rectangle 2"/>
          <p:cNvSpPr txBox="1">
            <a:spLocks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1F2BD1E-6DED-41BF-A327-D942A7CC9193}" type="slidenum">
              <a:rPr lang="de-DE"/>
              <a:pPr/>
              <a:t>20</a:t>
            </a:fld>
            <a:endParaRPr lang="de-DE"/>
          </a:p>
        </p:txBody>
      </p:sp>
      <p:sp>
        <p:nvSpPr>
          <p:cNvPr id="55297"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5298" name="Rectangle 2"/>
          <p:cNvSpPr txBox="1">
            <a:spLocks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D46A9F9-6C26-46E0-8C90-FE7322E4EAC2}" type="slidenum">
              <a:rPr lang="de-DE"/>
              <a:pPr/>
              <a:t>21</a:t>
            </a:fld>
            <a:endParaRPr lang="de-DE"/>
          </a:p>
        </p:txBody>
      </p:sp>
      <p:sp>
        <p:nvSpPr>
          <p:cNvPr id="56321"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6322" name="Rectangle 2"/>
          <p:cNvSpPr txBox="1">
            <a:spLocks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EDAE29A-EA96-46EC-B553-4E59C1E9027B}" type="slidenum">
              <a:rPr lang="de-DE"/>
              <a:pPr/>
              <a:t>22</a:t>
            </a:fld>
            <a:endParaRPr lang="de-DE"/>
          </a:p>
        </p:txBody>
      </p:sp>
      <p:sp>
        <p:nvSpPr>
          <p:cNvPr id="57345"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7346" name="Rectangle 2"/>
          <p:cNvSpPr txBox="1">
            <a:spLocks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37C79CE-022C-44F6-88DB-4B21E8E7C823}" type="slidenum">
              <a:rPr lang="de-DE"/>
              <a:pPr/>
              <a:t>23</a:t>
            </a:fld>
            <a:endParaRPr lang="de-DE"/>
          </a:p>
        </p:txBody>
      </p:sp>
      <p:sp>
        <p:nvSpPr>
          <p:cNvPr id="58369"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8370" name="Rectangle 2"/>
          <p:cNvSpPr txBox="1">
            <a:spLocks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54E4E00-9B33-44F8-8AC5-2873FD3E0698}" type="slidenum">
              <a:rPr lang="de-DE"/>
              <a:pPr/>
              <a:t>24</a:t>
            </a:fld>
            <a:endParaRPr lang="de-DE"/>
          </a:p>
        </p:txBody>
      </p:sp>
      <p:sp>
        <p:nvSpPr>
          <p:cNvPr id="59393"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9394" name="Rectangle 2"/>
          <p:cNvSpPr txBox="1">
            <a:spLocks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4877365-21FE-46D5-9FA4-AD17219E915C}" type="slidenum">
              <a:rPr lang="de-DE"/>
              <a:pPr/>
              <a:t>25</a:t>
            </a:fld>
            <a:endParaRPr lang="de-DE"/>
          </a:p>
        </p:txBody>
      </p:sp>
      <p:sp>
        <p:nvSpPr>
          <p:cNvPr id="60417"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60418" name="Rectangle 2"/>
          <p:cNvSpPr txBox="1">
            <a:spLocks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A04A06D-7786-4BB9-9E47-06C2C3BDB39B}" type="slidenum">
              <a:rPr lang="de-DE"/>
              <a:pPr/>
              <a:t>26</a:t>
            </a:fld>
            <a:endParaRPr lang="de-DE"/>
          </a:p>
        </p:txBody>
      </p:sp>
      <p:sp>
        <p:nvSpPr>
          <p:cNvPr id="61441"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61442" name="Rectangle 2"/>
          <p:cNvSpPr txBox="1">
            <a:spLocks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1E3DC3D-E5A3-4E16-8C5C-CAC27EFEA404}" type="slidenum">
              <a:rPr lang="de-DE"/>
              <a:pPr/>
              <a:t>27</a:t>
            </a:fld>
            <a:endParaRPr lang="de-DE"/>
          </a:p>
        </p:txBody>
      </p:sp>
      <p:sp>
        <p:nvSpPr>
          <p:cNvPr id="62465"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62466" name="Rectangle 2"/>
          <p:cNvSpPr txBox="1">
            <a:spLocks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2EFA3B7-E67E-4F11-BD92-6CFBA3543EA7}" type="slidenum">
              <a:rPr lang="de-DE"/>
              <a:pPr/>
              <a:t>28</a:t>
            </a:fld>
            <a:endParaRPr lang="de-DE"/>
          </a:p>
        </p:txBody>
      </p:sp>
      <p:sp>
        <p:nvSpPr>
          <p:cNvPr id="63489"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63490" name="Rectangle 2"/>
          <p:cNvSpPr txBox="1">
            <a:spLocks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F8B030C-B045-46CE-9A63-EC55260D8EF6}" type="slidenum">
              <a:rPr lang="de-DE"/>
              <a:pPr/>
              <a:t>29</a:t>
            </a:fld>
            <a:endParaRPr lang="de-DE"/>
          </a:p>
        </p:txBody>
      </p:sp>
      <p:sp>
        <p:nvSpPr>
          <p:cNvPr id="64513"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64514" name="Rectangle 2"/>
          <p:cNvSpPr txBox="1">
            <a:spLocks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00E396D-60ED-4D1F-AF08-7597DE475A15}" type="slidenum">
              <a:rPr lang="de-DE"/>
              <a:pPr/>
              <a:t>3</a:t>
            </a:fld>
            <a:endParaRPr lang="de-DE"/>
          </a:p>
        </p:txBody>
      </p:sp>
      <p:sp>
        <p:nvSpPr>
          <p:cNvPr id="37889"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37890" name="Rectangle 2"/>
          <p:cNvSpPr txBox="1">
            <a:spLocks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4EE5E2F-40F2-4398-BBFB-0552AB5A6FCE}" type="slidenum">
              <a:rPr lang="de-DE"/>
              <a:pPr/>
              <a:t>30</a:t>
            </a:fld>
            <a:endParaRPr lang="de-DE"/>
          </a:p>
        </p:txBody>
      </p:sp>
      <p:sp>
        <p:nvSpPr>
          <p:cNvPr id="65537"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65538" name="Rectangle 2"/>
          <p:cNvSpPr txBox="1">
            <a:spLocks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B40552A-DDC8-4095-A7AB-90A00B0E04B5}" type="slidenum">
              <a:rPr lang="de-DE"/>
              <a:pPr/>
              <a:t>31</a:t>
            </a:fld>
            <a:endParaRPr lang="de-DE"/>
          </a:p>
        </p:txBody>
      </p:sp>
      <p:sp>
        <p:nvSpPr>
          <p:cNvPr id="66561"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66562" name="Rectangle 2"/>
          <p:cNvSpPr txBox="1">
            <a:spLocks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618D1E4-8578-4C05-82D0-499FB8ED35A1}" type="slidenum">
              <a:rPr lang="de-DE"/>
              <a:pPr/>
              <a:t>32</a:t>
            </a:fld>
            <a:endParaRPr lang="de-DE"/>
          </a:p>
        </p:txBody>
      </p:sp>
      <p:sp>
        <p:nvSpPr>
          <p:cNvPr id="67585"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67586" name="Rectangle 2"/>
          <p:cNvSpPr txBox="1">
            <a:spLocks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1A59C6A-5388-4654-B770-992AB33DB06F}" type="slidenum">
              <a:rPr lang="de-DE"/>
              <a:pPr/>
              <a:t>4</a:t>
            </a:fld>
            <a:endParaRPr lang="de-DE"/>
          </a:p>
        </p:txBody>
      </p:sp>
      <p:sp>
        <p:nvSpPr>
          <p:cNvPr id="38913"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38914" name="Rectangle 2"/>
          <p:cNvSpPr txBox="1">
            <a:spLocks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8CFCF67-7AA5-4197-BF02-E9E302D3143B}" type="slidenum">
              <a:rPr lang="de-DE"/>
              <a:pPr/>
              <a:t>5</a:t>
            </a:fld>
            <a:endParaRPr lang="de-DE"/>
          </a:p>
        </p:txBody>
      </p:sp>
      <p:sp>
        <p:nvSpPr>
          <p:cNvPr id="39937"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39938" name="Rectangle 2"/>
          <p:cNvSpPr txBox="1">
            <a:spLocks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3AD268A-B889-4835-BB3B-13F15225D752}" type="slidenum">
              <a:rPr lang="de-DE"/>
              <a:pPr/>
              <a:t>6</a:t>
            </a:fld>
            <a:endParaRPr lang="de-DE"/>
          </a:p>
        </p:txBody>
      </p:sp>
      <p:sp>
        <p:nvSpPr>
          <p:cNvPr id="40961"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0962" name="Rectangle 2"/>
          <p:cNvSpPr txBox="1">
            <a:spLocks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B579DA5-4280-4C2E-ACA6-E2BB0C6C45B3}" type="slidenum">
              <a:rPr lang="de-DE"/>
              <a:pPr/>
              <a:t>7</a:t>
            </a:fld>
            <a:endParaRPr lang="de-DE"/>
          </a:p>
        </p:txBody>
      </p:sp>
      <p:sp>
        <p:nvSpPr>
          <p:cNvPr id="41985"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1986" name="Rectangle 2"/>
          <p:cNvSpPr txBox="1">
            <a:spLocks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1FD9DD2-5DE9-46E7-BAE1-BFA9224DC24B}" type="slidenum">
              <a:rPr lang="de-DE"/>
              <a:pPr/>
              <a:t>8</a:t>
            </a:fld>
            <a:endParaRPr lang="de-DE"/>
          </a:p>
        </p:txBody>
      </p:sp>
      <p:sp>
        <p:nvSpPr>
          <p:cNvPr id="43009"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3010" name="Rectangle 2"/>
          <p:cNvSpPr txBox="1">
            <a:spLocks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A90EA78-EC99-41D2-95EE-0A39749CD6C7}" type="slidenum">
              <a:rPr lang="de-DE"/>
              <a:pPr/>
              <a:t>9</a:t>
            </a:fld>
            <a:endParaRPr lang="de-DE"/>
          </a:p>
        </p:txBody>
      </p:sp>
      <p:sp>
        <p:nvSpPr>
          <p:cNvPr id="44033"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4034" name="Rectangle 2"/>
          <p:cNvSpPr txBox="1">
            <a:spLocks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755650" y="2347913"/>
            <a:ext cx="8569325" cy="1620837"/>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DE"/>
          </a:p>
        </p:txBody>
      </p:sp>
      <p:sp>
        <p:nvSpPr>
          <p:cNvPr id="4" name="Datumsplatzhalter 3"/>
          <p:cNvSpPr>
            <a:spLocks noGrp="1"/>
          </p:cNvSpPr>
          <p:nvPr>
            <p:ph type="dt" idx="10"/>
          </p:nvPr>
        </p:nvSpPr>
        <p:spPr/>
        <p:txBody>
          <a:bodyPr/>
          <a:lstStyle>
            <a:lvl1pPr>
              <a:defRPr/>
            </a:lvl1pPr>
          </a:lstStyle>
          <a:p>
            <a:endParaRPr lang="de-DE"/>
          </a:p>
        </p:txBody>
      </p:sp>
      <p:sp>
        <p:nvSpPr>
          <p:cNvPr id="5" name="Fußzeilenplatzhalter 4"/>
          <p:cNvSpPr>
            <a:spLocks noGrp="1"/>
          </p:cNvSpPr>
          <p:nvPr>
            <p:ph type="ftr" idx="11"/>
          </p:nvPr>
        </p:nvSpPr>
        <p:spPr/>
        <p:txBody>
          <a:bodyPr/>
          <a:lstStyle>
            <a:lvl1pPr>
              <a:defRPr/>
            </a:lvl1pPr>
          </a:lstStyle>
          <a:p>
            <a:endParaRPr lang="de-DE"/>
          </a:p>
        </p:txBody>
      </p:sp>
      <p:sp>
        <p:nvSpPr>
          <p:cNvPr id="6" name="Foliennummernplatzhalter 5"/>
          <p:cNvSpPr>
            <a:spLocks noGrp="1"/>
          </p:cNvSpPr>
          <p:nvPr>
            <p:ph type="sldNum" idx="12"/>
          </p:nvPr>
        </p:nvSpPr>
        <p:spPr/>
        <p:txBody>
          <a:bodyPr/>
          <a:lstStyle>
            <a:lvl1pPr>
              <a:defRPr/>
            </a:lvl1pPr>
          </a:lstStyle>
          <a:p>
            <a:fld id="{5B7F53DB-DAD5-4218-A49F-BEB5D84D69AD}" type="slidenum">
              <a:rPr lang="de-DE"/>
              <a:pPr/>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idx="10"/>
          </p:nvPr>
        </p:nvSpPr>
        <p:spPr/>
        <p:txBody>
          <a:bodyPr/>
          <a:lstStyle>
            <a:lvl1pPr>
              <a:defRPr/>
            </a:lvl1pPr>
          </a:lstStyle>
          <a:p>
            <a:endParaRPr lang="de-DE"/>
          </a:p>
        </p:txBody>
      </p:sp>
      <p:sp>
        <p:nvSpPr>
          <p:cNvPr id="5" name="Fußzeilenplatzhalter 4"/>
          <p:cNvSpPr>
            <a:spLocks noGrp="1"/>
          </p:cNvSpPr>
          <p:nvPr>
            <p:ph type="ftr" idx="11"/>
          </p:nvPr>
        </p:nvSpPr>
        <p:spPr/>
        <p:txBody>
          <a:bodyPr/>
          <a:lstStyle>
            <a:lvl1pPr>
              <a:defRPr/>
            </a:lvl1pPr>
          </a:lstStyle>
          <a:p>
            <a:endParaRPr lang="de-DE"/>
          </a:p>
        </p:txBody>
      </p:sp>
      <p:sp>
        <p:nvSpPr>
          <p:cNvPr id="6" name="Foliennummernplatzhalter 5"/>
          <p:cNvSpPr>
            <a:spLocks noGrp="1"/>
          </p:cNvSpPr>
          <p:nvPr>
            <p:ph type="sldNum" idx="12"/>
          </p:nvPr>
        </p:nvSpPr>
        <p:spPr/>
        <p:txBody>
          <a:bodyPr/>
          <a:lstStyle>
            <a:lvl1pPr>
              <a:defRPr/>
            </a:lvl1pPr>
          </a:lstStyle>
          <a:p>
            <a:fld id="{D277AC0B-2578-430A-8E19-CE3D4FE1812E}" type="slidenum">
              <a:rPr lang="de-DE"/>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305675" y="301625"/>
            <a:ext cx="2266950" cy="645477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503238" y="301625"/>
            <a:ext cx="6650037" cy="645477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idx="10"/>
          </p:nvPr>
        </p:nvSpPr>
        <p:spPr/>
        <p:txBody>
          <a:bodyPr/>
          <a:lstStyle>
            <a:lvl1pPr>
              <a:defRPr/>
            </a:lvl1pPr>
          </a:lstStyle>
          <a:p>
            <a:endParaRPr lang="de-DE"/>
          </a:p>
        </p:txBody>
      </p:sp>
      <p:sp>
        <p:nvSpPr>
          <p:cNvPr id="5" name="Fußzeilenplatzhalter 4"/>
          <p:cNvSpPr>
            <a:spLocks noGrp="1"/>
          </p:cNvSpPr>
          <p:nvPr>
            <p:ph type="ftr" idx="11"/>
          </p:nvPr>
        </p:nvSpPr>
        <p:spPr/>
        <p:txBody>
          <a:bodyPr/>
          <a:lstStyle>
            <a:lvl1pPr>
              <a:defRPr/>
            </a:lvl1pPr>
          </a:lstStyle>
          <a:p>
            <a:endParaRPr lang="de-DE"/>
          </a:p>
        </p:txBody>
      </p:sp>
      <p:sp>
        <p:nvSpPr>
          <p:cNvPr id="6" name="Foliennummernplatzhalter 5"/>
          <p:cNvSpPr>
            <a:spLocks noGrp="1"/>
          </p:cNvSpPr>
          <p:nvPr>
            <p:ph type="sldNum" idx="12"/>
          </p:nvPr>
        </p:nvSpPr>
        <p:spPr/>
        <p:txBody>
          <a:bodyPr/>
          <a:lstStyle>
            <a:lvl1pPr>
              <a:defRPr/>
            </a:lvl1pPr>
          </a:lstStyle>
          <a:p>
            <a:fld id="{387BA5B9-8203-4DB1-9FFD-E69B9B3725CA}" type="slidenum">
              <a:rPr lang="de-DE"/>
              <a:pPr/>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503238" y="301625"/>
            <a:ext cx="9069387" cy="1260475"/>
          </a:xfrm>
        </p:spPr>
        <p:txBody>
          <a:bodyPr/>
          <a:lstStyle/>
          <a:p>
            <a:r>
              <a:rPr lang="de-DE" smtClean="0"/>
              <a:t>Titelmasterformat durch Klicken bearbeiten</a:t>
            </a:r>
            <a:endParaRPr lang="de-DE"/>
          </a:p>
        </p:txBody>
      </p:sp>
      <p:sp>
        <p:nvSpPr>
          <p:cNvPr id="3" name="Datumsplatzhalter 2"/>
          <p:cNvSpPr>
            <a:spLocks noGrp="1"/>
          </p:cNvSpPr>
          <p:nvPr>
            <p:ph type="dt" idx="10"/>
          </p:nvPr>
        </p:nvSpPr>
        <p:spPr>
          <a:xfrm>
            <a:off x="503238" y="6886575"/>
            <a:ext cx="2346325" cy="519113"/>
          </a:xfrm>
        </p:spPr>
        <p:txBody>
          <a:bodyPr/>
          <a:lstStyle>
            <a:lvl1pPr>
              <a:defRPr/>
            </a:lvl1pPr>
          </a:lstStyle>
          <a:p>
            <a:endParaRPr lang="de-DE"/>
          </a:p>
        </p:txBody>
      </p:sp>
      <p:sp>
        <p:nvSpPr>
          <p:cNvPr id="4" name="Fußzeilenplatzhalter 3"/>
          <p:cNvSpPr>
            <a:spLocks noGrp="1"/>
          </p:cNvSpPr>
          <p:nvPr>
            <p:ph type="ftr" idx="11"/>
          </p:nvPr>
        </p:nvSpPr>
        <p:spPr>
          <a:xfrm>
            <a:off x="3448050" y="6886575"/>
            <a:ext cx="3194050" cy="519113"/>
          </a:xfrm>
        </p:spPr>
        <p:txBody>
          <a:bodyPr/>
          <a:lstStyle>
            <a:lvl1pPr>
              <a:defRPr/>
            </a:lvl1pPr>
          </a:lstStyle>
          <a:p>
            <a:endParaRPr lang="de-DE"/>
          </a:p>
        </p:txBody>
      </p:sp>
      <p:sp>
        <p:nvSpPr>
          <p:cNvPr id="5" name="Foliennummernplatzhalter 4"/>
          <p:cNvSpPr>
            <a:spLocks noGrp="1"/>
          </p:cNvSpPr>
          <p:nvPr>
            <p:ph type="sldNum" idx="12"/>
          </p:nvPr>
        </p:nvSpPr>
        <p:spPr>
          <a:xfrm>
            <a:off x="7227888" y="6886575"/>
            <a:ext cx="2346325" cy="519113"/>
          </a:xfrm>
        </p:spPr>
        <p:txBody>
          <a:bodyPr/>
          <a:lstStyle>
            <a:lvl1pPr>
              <a:defRPr/>
            </a:lvl1pPr>
          </a:lstStyle>
          <a:p>
            <a:fld id="{9AB8F1EB-6948-4EA3-BCCB-1B0371DEE816}" type="slidenum">
              <a:rPr lang="de-DE"/>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idx="10"/>
          </p:nvPr>
        </p:nvSpPr>
        <p:spPr/>
        <p:txBody>
          <a:bodyPr/>
          <a:lstStyle>
            <a:lvl1pPr>
              <a:defRPr/>
            </a:lvl1pPr>
          </a:lstStyle>
          <a:p>
            <a:endParaRPr lang="de-DE"/>
          </a:p>
        </p:txBody>
      </p:sp>
      <p:sp>
        <p:nvSpPr>
          <p:cNvPr id="5" name="Fußzeilenplatzhalter 4"/>
          <p:cNvSpPr>
            <a:spLocks noGrp="1"/>
          </p:cNvSpPr>
          <p:nvPr>
            <p:ph type="ftr" idx="11"/>
          </p:nvPr>
        </p:nvSpPr>
        <p:spPr/>
        <p:txBody>
          <a:bodyPr/>
          <a:lstStyle>
            <a:lvl1pPr>
              <a:defRPr/>
            </a:lvl1pPr>
          </a:lstStyle>
          <a:p>
            <a:endParaRPr lang="de-DE"/>
          </a:p>
        </p:txBody>
      </p:sp>
      <p:sp>
        <p:nvSpPr>
          <p:cNvPr id="6" name="Foliennummernplatzhalter 5"/>
          <p:cNvSpPr>
            <a:spLocks noGrp="1"/>
          </p:cNvSpPr>
          <p:nvPr>
            <p:ph type="sldNum" idx="12"/>
          </p:nvPr>
        </p:nvSpPr>
        <p:spPr/>
        <p:txBody>
          <a:bodyPr/>
          <a:lstStyle>
            <a:lvl1pPr>
              <a:defRPr/>
            </a:lvl1pPr>
          </a:lstStyle>
          <a:p>
            <a:fld id="{20FF3C6B-4FA8-4C3E-A861-BC7AEED3D43F}" type="slidenum">
              <a:rPr lang="de-DE"/>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96925" y="4857750"/>
            <a:ext cx="8567738" cy="15017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
        <p:nvSpPr>
          <p:cNvPr id="4" name="Datumsplatzhalter 3"/>
          <p:cNvSpPr>
            <a:spLocks noGrp="1"/>
          </p:cNvSpPr>
          <p:nvPr>
            <p:ph type="dt" idx="10"/>
          </p:nvPr>
        </p:nvSpPr>
        <p:spPr/>
        <p:txBody>
          <a:bodyPr/>
          <a:lstStyle>
            <a:lvl1pPr>
              <a:defRPr/>
            </a:lvl1pPr>
          </a:lstStyle>
          <a:p>
            <a:endParaRPr lang="de-DE"/>
          </a:p>
        </p:txBody>
      </p:sp>
      <p:sp>
        <p:nvSpPr>
          <p:cNvPr id="5" name="Fußzeilenplatzhalter 4"/>
          <p:cNvSpPr>
            <a:spLocks noGrp="1"/>
          </p:cNvSpPr>
          <p:nvPr>
            <p:ph type="ftr" idx="11"/>
          </p:nvPr>
        </p:nvSpPr>
        <p:spPr/>
        <p:txBody>
          <a:bodyPr/>
          <a:lstStyle>
            <a:lvl1pPr>
              <a:defRPr/>
            </a:lvl1pPr>
          </a:lstStyle>
          <a:p>
            <a:endParaRPr lang="de-DE"/>
          </a:p>
        </p:txBody>
      </p:sp>
      <p:sp>
        <p:nvSpPr>
          <p:cNvPr id="6" name="Foliennummernplatzhalter 5"/>
          <p:cNvSpPr>
            <a:spLocks noGrp="1"/>
          </p:cNvSpPr>
          <p:nvPr>
            <p:ph type="sldNum" idx="12"/>
          </p:nvPr>
        </p:nvSpPr>
        <p:spPr/>
        <p:txBody>
          <a:bodyPr/>
          <a:lstStyle>
            <a:lvl1pPr>
              <a:defRPr/>
            </a:lvl1pPr>
          </a:lstStyle>
          <a:p>
            <a:fld id="{DFE5888A-5532-4CEF-A88D-7E060ECCC3EE}" type="slidenum">
              <a:rPr lang="de-DE"/>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503238"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51133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idx="10"/>
          </p:nvPr>
        </p:nvSpPr>
        <p:spPr/>
        <p:txBody>
          <a:bodyPr/>
          <a:lstStyle>
            <a:lvl1pPr>
              <a:defRPr/>
            </a:lvl1pPr>
          </a:lstStyle>
          <a:p>
            <a:endParaRPr lang="de-DE"/>
          </a:p>
        </p:txBody>
      </p:sp>
      <p:sp>
        <p:nvSpPr>
          <p:cNvPr id="6" name="Fußzeilenplatzhalter 5"/>
          <p:cNvSpPr>
            <a:spLocks noGrp="1"/>
          </p:cNvSpPr>
          <p:nvPr>
            <p:ph type="ftr" idx="11"/>
          </p:nvPr>
        </p:nvSpPr>
        <p:spPr/>
        <p:txBody>
          <a:bodyPr/>
          <a:lstStyle>
            <a:lvl1pPr>
              <a:defRPr/>
            </a:lvl1pPr>
          </a:lstStyle>
          <a:p>
            <a:endParaRPr lang="de-DE"/>
          </a:p>
        </p:txBody>
      </p:sp>
      <p:sp>
        <p:nvSpPr>
          <p:cNvPr id="7" name="Foliennummernplatzhalter 6"/>
          <p:cNvSpPr>
            <a:spLocks noGrp="1"/>
          </p:cNvSpPr>
          <p:nvPr>
            <p:ph type="sldNum" idx="12"/>
          </p:nvPr>
        </p:nvSpPr>
        <p:spPr/>
        <p:txBody>
          <a:bodyPr/>
          <a:lstStyle>
            <a:lvl1pPr>
              <a:defRPr/>
            </a:lvl1pPr>
          </a:lstStyle>
          <a:p>
            <a:fld id="{92087621-7403-4134-A08C-D99109064213}" type="slidenum">
              <a:rPr lang="de-DE"/>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504825" y="303213"/>
            <a:ext cx="9072563" cy="1258887"/>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idx="10"/>
          </p:nvPr>
        </p:nvSpPr>
        <p:spPr/>
        <p:txBody>
          <a:bodyPr/>
          <a:lstStyle>
            <a:lvl1pPr>
              <a:defRPr/>
            </a:lvl1pPr>
          </a:lstStyle>
          <a:p>
            <a:endParaRPr lang="de-DE"/>
          </a:p>
        </p:txBody>
      </p:sp>
      <p:sp>
        <p:nvSpPr>
          <p:cNvPr id="8" name="Fußzeilenplatzhalter 7"/>
          <p:cNvSpPr>
            <a:spLocks noGrp="1"/>
          </p:cNvSpPr>
          <p:nvPr>
            <p:ph type="ftr" idx="11"/>
          </p:nvPr>
        </p:nvSpPr>
        <p:spPr/>
        <p:txBody>
          <a:bodyPr/>
          <a:lstStyle>
            <a:lvl1pPr>
              <a:defRPr/>
            </a:lvl1pPr>
          </a:lstStyle>
          <a:p>
            <a:endParaRPr lang="de-DE"/>
          </a:p>
        </p:txBody>
      </p:sp>
      <p:sp>
        <p:nvSpPr>
          <p:cNvPr id="9" name="Foliennummernplatzhalter 8"/>
          <p:cNvSpPr>
            <a:spLocks noGrp="1"/>
          </p:cNvSpPr>
          <p:nvPr>
            <p:ph type="sldNum" idx="12"/>
          </p:nvPr>
        </p:nvSpPr>
        <p:spPr/>
        <p:txBody>
          <a:bodyPr/>
          <a:lstStyle>
            <a:lvl1pPr>
              <a:defRPr/>
            </a:lvl1pPr>
          </a:lstStyle>
          <a:p>
            <a:fld id="{EF1192BA-B3FE-4B4C-B59D-D7A418518F7D}" type="slidenum">
              <a:rPr lang="de-DE"/>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idx="10"/>
          </p:nvPr>
        </p:nvSpPr>
        <p:spPr/>
        <p:txBody>
          <a:bodyPr/>
          <a:lstStyle>
            <a:lvl1pPr>
              <a:defRPr/>
            </a:lvl1pPr>
          </a:lstStyle>
          <a:p>
            <a:endParaRPr lang="de-DE"/>
          </a:p>
        </p:txBody>
      </p:sp>
      <p:sp>
        <p:nvSpPr>
          <p:cNvPr id="4" name="Fußzeilenplatzhalter 3"/>
          <p:cNvSpPr>
            <a:spLocks noGrp="1"/>
          </p:cNvSpPr>
          <p:nvPr>
            <p:ph type="ftr" idx="11"/>
          </p:nvPr>
        </p:nvSpPr>
        <p:spPr/>
        <p:txBody>
          <a:bodyPr/>
          <a:lstStyle>
            <a:lvl1pPr>
              <a:defRPr/>
            </a:lvl1pPr>
          </a:lstStyle>
          <a:p>
            <a:endParaRPr lang="de-DE"/>
          </a:p>
        </p:txBody>
      </p:sp>
      <p:sp>
        <p:nvSpPr>
          <p:cNvPr id="5" name="Foliennummernplatzhalter 4"/>
          <p:cNvSpPr>
            <a:spLocks noGrp="1"/>
          </p:cNvSpPr>
          <p:nvPr>
            <p:ph type="sldNum" idx="12"/>
          </p:nvPr>
        </p:nvSpPr>
        <p:spPr/>
        <p:txBody>
          <a:bodyPr/>
          <a:lstStyle>
            <a:lvl1pPr>
              <a:defRPr/>
            </a:lvl1pPr>
          </a:lstStyle>
          <a:p>
            <a:fld id="{B42339C7-B687-4E76-934F-AF7B2A4E65B3}" type="slidenum">
              <a:rPr lang="de-DE"/>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idx="10"/>
          </p:nvPr>
        </p:nvSpPr>
        <p:spPr/>
        <p:txBody>
          <a:bodyPr/>
          <a:lstStyle>
            <a:lvl1pPr>
              <a:defRPr/>
            </a:lvl1pPr>
          </a:lstStyle>
          <a:p>
            <a:endParaRPr lang="de-DE"/>
          </a:p>
        </p:txBody>
      </p:sp>
      <p:sp>
        <p:nvSpPr>
          <p:cNvPr id="3" name="Fußzeilenplatzhalter 2"/>
          <p:cNvSpPr>
            <a:spLocks noGrp="1"/>
          </p:cNvSpPr>
          <p:nvPr>
            <p:ph type="ftr" idx="11"/>
          </p:nvPr>
        </p:nvSpPr>
        <p:spPr/>
        <p:txBody>
          <a:bodyPr/>
          <a:lstStyle>
            <a:lvl1pPr>
              <a:defRPr/>
            </a:lvl1pPr>
          </a:lstStyle>
          <a:p>
            <a:endParaRPr lang="de-DE"/>
          </a:p>
        </p:txBody>
      </p:sp>
      <p:sp>
        <p:nvSpPr>
          <p:cNvPr id="4" name="Foliennummernplatzhalter 3"/>
          <p:cNvSpPr>
            <a:spLocks noGrp="1"/>
          </p:cNvSpPr>
          <p:nvPr>
            <p:ph type="sldNum" idx="12"/>
          </p:nvPr>
        </p:nvSpPr>
        <p:spPr/>
        <p:txBody>
          <a:bodyPr/>
          <a:lstStyle>
            <a:lvl1pPr>
              <a:defRPr/>
            </a:lvl1pPr>
          </a:lstStyle>
          <a:p>
            <a:fld id="{878EE928-7815-4619-947E-92423BD430D0}" type="slidenum">
              <a:rPr lang="de-DE"/>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04825" y="301625"/>
            <a:ext cx="3316288" cy="1279525"/>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idx="10"/>
          </p:nvPr>
        </p:nvSpPr>
        <p:spPr/>
        <p:txBody>
          <a:bodyPr/>
          <a:lstStyle>
            <a:lvl1pPr>
              <a:defRPr/>
            </a:lvl1pPr>
          </a:lstStyle>
          <a:p>
            <a:endParaRPr lang="de-DE"/>
          </a:p>
        </p:txBody>
      </p:sp>
      <p:sp>
        <p:nvSpPr>
          <p:cNvPr id="6" name="Fußzeilenplatzhalter 5"/>
          <p:cNvSpPr>
            <a:spLocks noGrp="1"/>
          </p:cNvSpPr>
          <p:nvPr>
            <p:ph type="ftr" idx="11"/>
          </p:nvPr>
        </p:nvSpPr>
        <p:spPr/>
        <p:txBody>
          <a:bodyPr/>
          <a:lstStyle>
            <a:lvl1pPr>
              <a:defRPr/>
            </a:lvl1pPr>
          </a:lstStyle>
          <a:p>
            <a:endParaRPr lang="de-DE"/>
          </a:p>
        </p:txBody>
      </p:sp>
      <p:sp>
        <p:nvSpPr>
          <p:cNvPr id="7" name="Foliennummernplatzhalter 6"/>
          <p:cNvSpPr>
            <a:spLocks noGrp="1"/>
          </p:cNvSpPr>
          <p:nvPr>
            <p:ph type="sldNum" idx="12"/>
          </p:nvPr>
        </p:nvSpPr>
        <p:spPr/>
        <p:txBody>
          <a:bodyPr/>
          <a:lstStyle>
            <a:lvl1pPr>
              <a:defRPr/>
            </a:lvl1pPr>
          </a:lstStyle>
          <a:p>
            <a:fld id="{60A37602-F3A6-4389-8FEE-6CEA733020B7}" type="slidenum">
              <a:rPr lang="de-DE"/>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976438" y="5291138"/>
            <a:ext cx="6048375" cy="625475"/>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idx="10"/>
          </p:nvPr>
        </p:nvSpPr>
        <p:spPr/>
        <p:txBody>
          <a:bodyPr/>
          <a:lstStyle>
            <a:lvl1pPr>
              <a:defRPr/>
            </a:lvl1pPr>
          </a:lstStyle>
          <a:p>
            <a:endParaRPr lang="de-DE"/>
          </a:p>
        </p:txBody>
      </p:sp>
      <p:sp>
        <p:nvSpPr>
          <p:cNvPr id="6" name="Fußzeilenplatzhalter 5"/>
          <p:cNvSpPr>
            <a:spLocks noGrp="1"/>
          </p:cNvSpPr>
          <p:nvPr>
            <p:ph type="ftr" idx="11"/>
          </p:nvPr>
        </p:nvSpPr>
        <p:spPr/>
        <p:txBody>
          <a:bodyPr/>
          <a:lstStyle>
            <a:lvl1pPr>
              <a:defRPr/>
            </a:lvl1pPr>
          </a:lstStyle>
          <a:p>
            <a:endParaRPr lang="de-DE"/>
          </a:p>
        </p:txBody>
      </p:sp>
      <p:sp>
        <p:nvSpPr>
          <p:cNvPr id="7" name="Foliennummernplatzhalter 6"/>
          <p:cNvSpPr>
            <a:spLocks noGrp="1"/>
          </p:cNvSpPr>
          <p:nvPr>
            <p:ph type="sldNum" idx="12"/>
          </p:nvPr>
        </p:nvSpPr>
        <p:spPr/>
        <p:txBody>
          <a:bodyPr/>
          <a:lstStyle>
            <a:lvl1pPr>
              <a:defRPr/>
            </a:lvl1pPr>
          </a:lstStyle>
          <a:p>
            <a:fld id="{4427F093-2B8D-4D4A-8DC4-1BEF84AACDA6}" type="slidenum">
              <a:rPr lang="de-DE"/>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503238" y="301625"/>
            <a:ext cx="9069387" cy="1260475"/>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smtClean="0"/>
              <a:t>Klicken Sie, um das Format des Titeltextes zu bearbeiten</a:t>
            </a:r>
          </a:p>
        </p:txBody>
      </p:sp>
      <p:sp>
        <p:nvSpPr>
          <p:cNvPr id="1026" name="Rectangle 2"/>
          <p:cNvSpPr>
            <a:spLocks noGrp="1" noChangeArrowheads="1"/>
          </p:cNvSpPr>
          <p:nvPr>
            <p:ph type="body" idx="1"/>
          </p:nvPr>
        </p:nvSpPr>
        <p:spPr bwMode="auto">
          <a:xfrm>
            <a:off x="503238" y="1768475"/>
            <a:ext cx="9069387" cy="4987925"/>
          </a:xfrm>
          <a:prstGeom prst="rect">
            <a:avLst/>
          </a:prstGeom>
          <a:noFill/>
          <a:ln w="9525">
            <a:noFill/>
            <a:round/>
            <a:headEnd/>
            <a:tailEnd/>
          </a:ln>
          <a:effectLst/>
        </p:spPr>
        <p:txBody>
          <a:bodyPr vert="horz" wrap="square" lIns="0" tIns="28224" rIns="0" bIns="0" numCol="1" anchor="t" anchorCtr="0" compatLnSpc="1">
            <a:prstTxWarp prst="textNoShape">
              <a:avLst/>
            </a:prstTxWarp>
          </a:bodyPr>
          <a:lstStyle/>
          <a:p>
            <a:pPr lvl="0"/>
            <a:r>
              <a:rPr lang="en-GB" smtClean="0"/>
              <a:t>Klicken Sie, um die Formate des Gliederungstextes zu bearbeiten</a:t>
            </a:r>
          </a:p>
          <a:p>
            <a:pPr lvl="1"/>
            <a:r>
              <a:rPr lang="en-GB" smtClean="0"/>
              <a:t>Zweite Gliederungsebene</a:t>
            </a:r>
          </a:p>
          <a:p>
            <a:pPr lvl="2"/>
            <a:r>
              <a:rPr lang="en-GB" smtClean="0"/>
              <a:t>Dritte Gliederungsebene</a:t>
            </a:r>
          </a:p>
          <a:p>
            <a:pPr lvl="3"/>
            <a:r>
              <a:rPr lang="en-GB" smtClean="0"/>
              <a:t>Vierte Gliederungsebene</a:t>
            </a:r>
          </a:p>
          <a:p>
            <a:pPr lvl="4"/>
            <a:r>
              <a:rPr lang="en-GB" smtClean="0"/>
              <a:t>Fünfte Gliederungsebene</a:t>
            </a:r>
          </a:p>
          <a:p>
            <a:pPr lvl="4"/>
            <a:r>
              <a:rPr lang="en-GB" smtClean="0"/>
              <a:t>Sechste Gliederungsebene</a:t>
            </a:r>
          </a:p>
          <a:p>
            <a:pPr lvl="4"/>
            <a:r>
              <a:rPr lang="en-GB" smtClean="0"/>
              <a:t>Siebente Gliederungsebene</a:t>
            </a:r>
          </a:p>
          <a:p>
            <a:pPr lvl="4"/>
            <a:r>
              <a:rPr lang="en-GB" smtClean="0"/>
              <a:t>Achte Gliederungsebene</a:t>
            </a:r>
          </a:p>
          <a:p>
            <a:pPr lvl="4"/>
            <a:r>
              <a:rPr lang="en-GB" smtClean="0"/>
              <a:t>Neunte Gliederungsebene</a:t>
            </a:r>
          </a:p>
        </p:txBody>
      </p:sp>
      <p:sp>
        <p:nvSpPr>
          <p:cNvPr id="1027" name="Rectangle 3"/>
          <p:cNvSpPr>
            <a:spLocks noGrp="1" noChangeArrowheads="1"/>
          </p:cNvSpPr>
          <p:nvPr>
            <p:ph type="dt"/>
          </p:nvPr>
        </p:nvSpPr>
        <p:spPr bwMode="auto">
          <a:xfrm>
            <a:off x="50323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723900" algn="l"/>
                <a:tab pos="1447800" algn="l"/>
                <a:tab pos="2171700" algn="l"/>
              </a:tabLst>
              <a:defRPr sz="1400">
                <a:solidFill>
                  <a:srgbClr val="000000"/>
                </a:solidFill>
              </a:defRPr>
            </a:lvl1pPr>
          </a:lstStyle>
          <a:p>
            <a:endParaRPr lang="de-DE"/>
          </a:p>
        </p:txBody>
      </p:sp>
      <p:sp>
        <p:nvSpPr>
          <p:cNvPr id="1028" name="Rectangle 4"/>
          <p:cNvSpPr>
            <a:spLocks noGrp="1" noChangeArrowheads="1"/>
          </p:cNvSpPr>
          <p:nvPr>
            <p:ph type="ftr"/>
          </p:nvPr>
        </p:nvSpPr>
        <p:spPr bwMode="auto">
          <a:xfrm>
            <a:off x="3448050" y="6886575"/>
            <a:ext cx="3194050"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tabLst>
                <a:tab pos="723900" algn="l"/>
                <a:tab pos="1447800" algn="l"/>
                <a:tab pos="2171700" algn="l"/>
                <a:tab pos="2895600" algn="l"/>
              </a:tabLst>
              <a:defRPr sz="1400">
                <a:solidFill>
                  <a:srgbClr val="000000"/>
                </a:solidFill>
              </a:defRPr>
            </a:lvl1pPr>
          </a:lstStyle>
          <a:p>
            <a:endParaRPr lang="de-DE"/>
          </a:p>
        </p:txBody>
      </p:sp>
      <p:sp>
        <p:nvSpPr>
          <p:cNvPr id="1029" name="Rectangle 5"/>
          <p:cNvSpPr>
            <a:spLocks noGrp="1" noChangeArrowheads="1"/>
          </p:cNvSpPr>
          <p:nvPr>
            <p:ph type="sldNum"/>
          </p:nvPr>
        </p:nvSpPr>
        <p:spPr bwMode="auto">
          <a:xfrm>
            <a:off x="722788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723900" algn="l"/>
                <a:tab pos="1447800" algn="l"/>
                <a:tab pos="2171700" algn="l"/>
              </a:tabLst>
              <a:defRPr sz="1400">
                <a:solidFill>
                  <a:srgbClr val="000000"/>
                </a:solidFill>
              </a:defRPr>
            </a:lvl1pPr>
          </a:lstStyle>
          <a:p>
            <a:fld id="{5D6A7B1E-2B93-4D47-89EA-C34BAB1E3422}" type="slidenum">
              <a:rPr lang="de-DE"/>
              <a:pPr/>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2pPr>
      <a:lvl3pPr marL="11430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3pPr>
      <a:lvl4pPr marL="16002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4pPr>
      <a:lvl5pPr marL="20574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9pPr>
    </p:titleStyle>
    <p:bodyStyle>
      <a:lvl1pPr marL="342900" indent="-342900" algn="l" defTabSz="449263" rtl="0" fontAlgn="base" hangingPunct="0">
        <a:lnSpc>
          <a:spcPct val="93000"/>
        </a:lnSpc>
        <a:spcBef>
          <a:spcPct val="0"/>
        </a:spcBef>
        <a:spcAft>
          <a:spcPts val="1413"/>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49263" rtl="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ea typeface="+mn-ea"/>
        </a:defRPr>
      </a:lvl2pPr>
      <a:lvl3pPr marL="1143000" indent="-228600" algn="l" defTabSz="449263" rtl="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defRPr>
      </a:lvl3pPr>
      <a:lvl4pPr marL="1600200" indent="-228600" algn="l" defTabSz="449263" rtl="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defRPr>
      </a:lvl4pPr>
      <a:lvl5pPr marL="20574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3074" name="Rectangle 2"/>
          <p:cNvSpPr>
            <a:spLocks noGrp="1" noChangeArrowheads="1"/>
          </p:cNvSpPr>
          <p:nvPr>
            <p:ph type="title"/>
          </p:nvPr>
        </p:nvSpPr>
        <p:spPr>
          <a:xfrm>
            <a:off x="503238" y="301625"/>
            <a:ext cx="9070975" cy="1262063"/>
          </a:xfrm>
          <a:ln/>
        </p:spPr>
        <p:txBody>
          <a:bodyPr tIns="38808"/>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t> </a:t>
            </a:r>
          </a:p>
        </p:txBody>
      </p:sp>
      <p:sp>
        <p:nvSpPr>
          <p:cNvPr id="3075" name="Rectangle 3"/>
          <p:cNvSpPr>
            <a:spLocks noGrp="1" noChangeArrowheads="1"/>
          </p:cNvSpPr>
          <p:nvPr>
            <p:ph type="subTitle" idx="4294967295"/>
          </p:nvPr>
        </p:nvSpPr>
        <p:spPr bwMode="auto">
          <a:xfrm>
            <a:off x="503238" y="1768475"/>
            <a:ext cx="9070975" cy="4989513"/>
          </a:xfrm>
          <a:prstGeom prst="rect">
            <a:avLst/>
          </a:prstGeom>
          <a:noFill/>
          <a:ln/>
        </p:spPr>
        <p:txBody>
          <a:bodyPr lIns="0" tIns="28224" rIns="0" bIns="0" anchor="ctr"/>
          <a:lstStyle/>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b="1"/>
              <a:t>W120</a:t>
            </a:r>
          </a:p>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b="1"/>
          </a:p>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b="1"/>
              <a:t>Einführung in die Software-Entwicklung</a:t>
            </a:r>
          </a:p>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t>Kapitel 5</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06F18BE1-45F8-4221-815A-142C7C791576}" type="slidenum">
              <a:rPr lang="de-DE"/>
              <a:pPr/>
              <a:t>10</a:t>
            </a:fld>
            <a:endParaRPr lang="de-DE"/>
          </a:p>
        </p:txBody>
      </p:sp>
      <p:sp>
        <p:nvSpPr>
          <p:cNvPr id="12289"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2290"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Programmieren mit Arrays</a:t>
            </a:r>
          </a:p>
        </p:txBody>
      </p:sp>
      <p:sp>
        <p:nvSpPr>
          <p:cNvPr id="12291"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Arrays sind Listen gleichartiger Werte (d. h. von Werten gleichen Typs).</a:t>
            </a:r>
            <a:br>
              <a:rPr lang="de-DE" sz="2800"/>
            </a:br>
            <a:endParaRPr lang="de-DE" sz="28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Das Konzept:</a:t>
            </a:r>
            <a:br>
              <a:rPr lang="de-DE" sz="2800"/>
            </a:br>
            <a:r>
              <a:rPr lang="de-DE" sz="2800"/>
              <a:t/>
            </a:r>
            <a:br>
              <a:rPr lang="de-DE" sz="2800"/>
            </a:br>
            <a:r>
              <a:rPr lang="de-DE" sz="2800"/>
              <a:t>Sie können eine Liste von Werten desselben Typs </a:t>
            </a:r>
            <a:br>
              <a:rPr lang="de-DE" sz="2800"/>
            </a:br>
            <a:r>
              <a:rPr lang="de-DE" sz="2800"/>
              <a:t>(z. B. </a:t>
            </a:r>
            <a:r>
              <a:rPr lang="de-DE" sz="2800">
                <a:latin typeface="Courier New" pitchFamily="49" charset="0"/>
              </a:rPr>
              <a:t>int</a:t>
            </a:r>
            <a:r>
              <a:rPr lang="de-DE" sz="2800"/>
              <a:t>) unter einer einzigen Variablen verwalten.</a:t>
            </a:r>
            <a:br>
              <a:rPr lang="de-DE" sz="2800"/>
            </a:br>
            <a:r>
              <a:rPr lang="de-DE" sz="2800"/>
              <a:t/>
            </a:r>
            <a:br>
              <a:rPr lang="de-DE" sz="2800"/>
            </a:br>
            <a:r>
              <a:rPr lang="en-GB" sz="2800"/>
              <a:t>Auf die einzelnen Werte (also z. B. vom Typ </a:t>
            </a:r>
            <a:r>
              <a:rPr lang="en-GB" sz="2800">
                <a:latin typeface="Courier New" pitchFamily="49" charset="0"/>
              </a:rPr>
              <a:t>int</a:t>
            </a:r>
            <a:r>
              <a:rPr lang="en-GB" sz="2800"/>
              <a:t>) </a:t>
            </a:r>
            <a:br>
              <a:rPr lang="en-GB" sz="2800"/>
            </a:br>
            <a:r>
              <a:rPr lang="en-GB" sz="2800"/>
              <a:t>können Sie mit einem Index zugreifen.</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371291BD-6D43-4E58-908A-F95069BD3323}" type="slidenum">
              <a:rPr lang="de-DE"/>
              <a:pPr/>
              <a:t>11</a:t>
            </a:fld>
            <a:endParaRPr lang="de-DE"/>
          </a:p>
        </p:txBody>
      </p:sp>
      <p:sp>
        <p:nvSpPr>
          <p:cNvPr id="13313"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3314"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Arrays (1)</a:t>
            </a:r>
          </a:p>
        </p:txBody>
      </p:sp>
      <p:sp>
        <p:nvSpPr>
          <p:cNvPr id="13315"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Zur Verwaltung dieser Listen - also Arrays - gibt es</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Befehle wie zum Beispiel:</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"Definiere eine Variable für eine Liste mit </a:t>
            </a:r>
            <a:r>
              <a:rPr lang="de-DE" sz="2800">
                <a:latin typeface="Courier New" pitchFamily="49" charset="0"/>
              </a:rPr>
              <a:t>int</a:t>
            </a:r>
            <a:r>
              <a:rPr lang="de-DE" sz="2800"/>
              <a:t>-Werten."</a:t>
            </a:r>
            <a:br>
              <a:rPr lang="de-DE" sz="2800"/>
            </a:br>
            <a:r>
              <a:rPr lang="de-DE" sz="2800"/>
              <a:t> </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"Erzeuge eine neue Liste mit Platz für 100 </a:t>
            </a:r>
            <a:r>
              <a:rPr lang="de-DE" sz="2800">
                <a:latin typeface="Courier New" pitchFamily="49" charset="0"/>
              </a:rPr>
              <a:t>int</a:t>
            </a:r>
            <a:r>
              <a:rPr lang="de-DE" sz="2800"/>
              <a:t>-Werte."</a:t>
            </a:r>
            <a:br>
              <a:rPr lang="de-DE" sz="2800"/>
            </a:br>
            <a:endParaRPr lang="de-DE" sz="28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"Lies den 5. </a:t>
            </a:r>
            <a:r>
              <a:rPr lang="de-DE" sz="2800">
                <a:latin typeface="Courier New" pitchFamily="49" charset="0"/>
              </a:rPr>
              <a:t>int</a:t>
            </a:r>
            <a:r>
              <a:rPr lang="de-DE" sz="2800"/>
              <a:t>-Wert von der Liste."</a:t>
            </a:r>
            <a:br>
              <a:rPr lang="de-DE" sz="2800"/>
            </a:br>
            <a:endParaRPr lang="de-DE" sz="28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"Setze an die 7. Position einen bestimmten </a:t>
            </a:r>
            <a:r>
              <a:rPr lang="de-DE" sz="2800">
                <a:latin typeface="Courier New" pitchFamily="49" charset="0"/>
              </a:rPr>
              <a:t>int</a:t>
            </a:r>
            <a:r>
              <a:rPr lang="de-DE" sz="2800"/>
              <a:t>-Wert."</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F6C45A75-6FC3-4BB3-8CF7-91CA2C5958EC}" type="slidenum">
              <a:rPr lang="de-DE"/>
              <a:pPr/>
              <a:t>12</a:t>
            </a:fld>
            <a:endParaRPr lang="de-DE"/>
          </a:p>
        </p:txBody>
      </p:sp>
      <p:sp>
        <p:nvSpPr>
          <p:cNvPr id="14337"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4338"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Arrays (2)</a:t>
            </a:r>
          </a:p>
        </p:txBody>
      </p:sp>
      <p:sp>
        <p:nvSpPr>
          <p:cNvPr id="14339" name="Rectangle 3"/>
          <p:cNvSpPr>
            <a:spLocks noGrp="1" noChangeArrowheads="1"/>
          </p:cNvSpPr>
          <p:nvPr>
            <p:ph type="subTitle" idx="4294967295"/>
          </p:nvPr>
        </p:nvSpPr>
        <p:spPr bwMode="auto">
          <a:xfrm>
            <a:off x="504825" y="1619250"/>
            <a:ext cx="9070975" cy="5416550"/>
          </a:xfrm>
          <a:prstGeom prst="rect">
            <a:avLst/>
          </a:prstGeom>
          <a:noFill/>
          <a:ln/>
        </p:spPr>
        <p:txBody>
          <a:bodyPr lIns="0" tIns="22932"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Betrachten wir die Aussage </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"Definiere eine Variable für eine Liste mit </a:t>
            </a:r>
            <a:r>
              <a:rPr lang="de-DE" sz="2600">
                <a:latin typeface="Courier New" pitchFamily="49" charset="0"/>
              </a:rPr>
              <a:t>int</a:t>
            </a:r>
            <a:r>
              <a:rPr lang="de-DE" sz="2600"/>
              <a:t>-Werten."</a:t>
            </a:r>
            <a:br>
              <a:rPr lang="de-DE" sz="2600"/>
            </a:br>
            <a:endParaRPr lang="de-DE" sz="260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Die Definition einer Variablen zur Aufnahme eines</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int</a:t>
            </a:r>
            <a:r>
              <a:rPr lang="de-DE" sz="2600"/>
              <a:t>-Arrays geschieht durch </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Angabe des Datentyps, der von dem Array verwaltet wird, </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zwei eckige Klammern, an denen überhaupt der Array-Charakter der Variable zu erkennen ist, sowie</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den Namen für die Variable.</a:t>
            </a:r>
            <a:br>
              <a:rPr lang="de-DE" sz="2600"/>
            </a:br>
            <a:endParaRPr lang="de-DE" sz="2600"/>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Beispiel:  </a:t>
            </a:r>
            <a:r>
              <a:rPr lang="de-DE" sz="2600" u="sng">
                <a:latin typeface="Courier New" pitchFamily="49" charset="0"/>
              </a:rPr>
              <a:t>int[] meineZahlenListe</a:t>
            </a:r>
            <a:r>
              <a:rPr lang="de-DE" sz="2600">
                <a:latin typeface="Courier New" pitchFamily="49" charset="0"/>
              </a:rPr>
              <a:t>;</a:t>
            </a:r>
            <a:r>
              <a:rPr lang="de-DE" sz="2800"/>
              <a:t> </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D0E96C55-2DD0-4B6C-9B27-056E4E6339E8}" type="slidenum">
              <a:rPr lang="de-DE"/>
              <a:pPr/>
              <a:t>13</a:t>
            </a:fld>
            <a:endParaRPr lang="de-DE"/>
          </a:p>
        </p:txBody>
      </p:sp>
      <p:sp>
        <p:nvSpPr>
          <p:cNvPr id="15361"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5362"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Arrays (3)</a:t>
            </a:r>
          </a:p>
        </p:txBody>
      </p:sp>
      <p:sp>
        <p:nvSpPr>
          <p:cNvPr id="15363" name="Rectangle 3"/>
          <p:cNvSpPr>
            <a:spLocks noGrp="1" noChangeArrowheads="1"/>
          </p:cNvSpPr>
          <p:nvPr>
            <p:ph type="subTitle" idx="4294967295"/>
          </p:nvPr>
        </p:nvSpPr>
        <p:spPr bwMode="auto">
          <a:xfrm>
            <a:off x="504825" y="1619250"/>
            <a:ext cx="9070975" cy="5421313"/>
          </a:xfrm>
          <a:prstGeom prst="rect">
            <a:avLst/>
          </a:prstGeom>
          <a:noFill/>
          <a:ln/>
        </p:spPr>
        <p:txBody>
          <a:bodyPr lIns="0" tIns="22932"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Betrachten wir die Aussage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"Erzeuge eine neue Liste mit Platz für 100 </a:t>
            </a:r>
            <a:r>
              <a:rPr lang="de-DE" sz="2600">
                <a:latin typeface="Courier New" pitchFamily="49" charset="0"/>
              </a:rPr>
              <a:t>int</a:t>
            </a:r>
            <a:r>
              <a:rPr lang="de-DE" sz="2600"/>
              <a:t>-Werte."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Die eigentliche Erzeugung des Arrays erfolgt durch</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das Schlüsselwort </a:t>
            </a:r>
            <a:r>
              <a:rPr lang="de-DE" sz="2600">
                <a:latin typeface="Courier New" pitchFamily="49" charset="0"/>
              </a:rPr>
              <a:t>new</a:t>
            </a:r>
            <a:r>
              <a:rPr lang="de-DE" sz="2600"/>
              <a:t>,</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den Datentyp, der von dem Array verwaltet wird, sowie</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die für das Array vorgesehene Größe, angegeben in zwei eckigen Klammern.</a:t>
            </a:r>
            <a:br>
              <a:rPr lang="de-DE" sz="2600"/>
            </a:br>
            <a:endParaRPr lang="de-DE" sz="2600"/>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Beispiel:  </a:t>
            </a:r>
            <a:r>
              <a:rPr lang="de-DE" sz="2600">
                <a:latin typeface="Courier New" pitchFamily="49" charset="0"/>
              </a:rPr>
              <a:t>meineZahlenListe = </a:t>
            </a:r>
            <a:r>
              <a:rPr lang="de-DE" sz="2600" u="sng">
                <a:latin typeface="Courier New" pitchFamily="49" charset="0"/>
              </a:rPr>
              <a:t>new int[100]</a:t>
            </a:r>
            <a:r>
              <a:rPr lang="de-DE" sz="2600">
                <a:latin typeface="Courier New" pitchFamily="49" charset="0"/>
              </a:rPr>
              <a:t>;</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001B339B-4923-4F79-B9B3-2F0EA406B5EB}" type="slidenum">
              <a:rPr lang="de-DE"/>
              <a:pPr/>
              <a:t>14</a:t>
            </a:fld>
            <a:endParaRPr lang="de-DE"/>
          </a:p>
        </p:txBody>
      </p:sp>
      <p:sp>
        <p:nvSpPr>
          <p:cNvPr id="16385"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6386"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Arrays (4)</a:t>
            </a:r>
          </a:p>
        </p:txBody>
      </p:sp>
      <p:sp>
        <p:nvSpPr>
          <p:cNvPr id="16387" name="Rectangle 3"/>
          <p:cNvSpPr>
            <a:spLocks noGrp="1" noChangeArrowheads="1"/>
          </p:cNvSpPr>
          <p:nvPr>
            <p:ph type="subTitle" idx="4294967295"/>
          </p:nvPr>
        </p:nvSpPr>
        <p:spPr bwMode="auto">
          <a:xfrm>
            <a:off x="504825" y="1619250"/>
            <a:ext cx="9070975" cy="5235575"/>
          </a:xfrm>
          <a:prstGeom prst="rect">
            <a:avLst/>
          </a:prstGeom>
          <a:noFill/>
          <a:ln/>
        </p:spPr>
        <p:txBody>
          <a:bodyPr lIns="0" tIns="21168"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Betrachten wir die Aussage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"Lies den 5. </a:t>
            </a:r>
            <a:r>
              <a:rPr lang="de-DE" sz="2400">
                <a:latin typeface="Courier New" pitchFamily="49" charset="0"/>
              </a:rPr>
              <a:t>int</a:t>
            </a:r>
            <a:r>
              <a:rPr lang="de-DE" sz="2400"/>
              <a:t>-Wert von der Liste."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Lesezugriffe erfolgen durch</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die Nennung des Variablennamens (also wie bei "normalen" Variablen) und</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die Nennung des Index für das Element in der Liste, auf das man zugreifen möchte, angegeben in zwei eckigen Klammern.</a:t>
            </a:r>
            <a:br>
              <a:rPr lang="de-DE" sz="2400"/>
            </a:br>
            <a:endParaRPr lang="de-DE" sz="2400"/>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Beispiele:	</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a:p>
          <a:p>
            <a:pPr marL="269875" indent="-269875">
              <a:lnSpc>
                <a:spcPct val="89000"/>
              </a:lnSpc>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latin typeface="Courier New" pitchFamily="49" charset="0"/>
              </a:rPr>
              <a:t>			int eineZahl = </a:t>
            </a:r>
            <a:r>
              <a:rPr lang="de-DE" sz="2400" u="sng">
                <a:latin typeface="Courier New" pitchFamily="49" charset="0"/>
              </a:rPr>
              <a:t>meineZahlenListe[4]</a:t>
            </a:r>
            <a:r>
              <a:rPr lang="de-DE" sz="2400">
                <a:latin typeface="Courier New" pitchFamily="49" charset="0"/>
              </a:rPr>
              <a:t>;</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	oder	</a:t>
            </a:r>
            <a:r>
              <a:rPr lang="de-DE" sz="2400">
                <a:latin typeface="Courier New" pitchFamily="49" charset="0"/>
              </a:rPr>
              <a:t>System.out.println(</a:t>
            </a:r>
            <a:r>
              <a:rPr lang="de-DE" sz="2400" u="sng">
                <a:latin typeface="Courier New" pitchFamily="49" charset="0"/>
              </a:rPr>
              <a:t>meineZahlenListe[4]</a:t>
            </a:r>
            <a:r>
              <a:rPr lang="de-DE" sz="2400">
                <a:latin typeface="Courier New" pitchFamily="49" charset="0"/>
              </a:rPr>
              <a:t>);</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8C81A2D4-65E9-4652-866B-47064431865C}" type="slidenum">
              <a:rPr lang="de-DE"/>
              <a:pPr/>
              <a:t>15</a:t>
            </a:fld>
            <a:endParaRPr lang="de-DE"/>
          </a:p>
        </p:txBody>
      </p:sp>
      <p:sp>
        <p:nvSpPr>
          <p:cNvPr id="17409"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7410"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Arrays (5)</a:t>
            </a:r>
          </a:p>
        </p:txBody>
      </p:sp>
      <p:sp>
        <p:nvSpPr>
          <p:cNvPr id="17411" name="Rectangle 3"/>
          <p:cNvSpPr>
            <a:spLocks noGrp="1" noChangeArrowheads="1"/>
          </p:cNvSpPr>
          <p:nvPr>
            <p:ph type="subTitle" idx="4294967295"/>
          </p:nvPr>
        </p:nvSpPr>
        <p:spPr bwMode="auto">
          <a:xfrm>
            <a:off x="504825" y="1619250"/>
            <a:ext cx="9070975" cy="6069013"/>
          </a:xfrm>
          <a:prstGeom prst="rect">
            <a:avLst/>
          </a:prstGeom>
          <a:noFill/>
          <a:ln/>
        </p:spPr>
        <p:txBody>
          <a:bodyPr lIns="0" tIns="21168"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Betrachten wir die Aussage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"Setze an die 7. Position einen bestimmten </a:t>
            </a:r>
            <a:r>
              <a:rPr lang="de-DE" sz="2400">
                <a:latin typeface="Courier New" pitchFamily="49" charset="0"/>
              </a:rPr>
              <a:t>int</a:t>
            </a:r>
            <a:r>
              <a:rPr lang="de-DE" sz="2400"/>
              <a:t>-Wert."</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Schreibzugriffe erfolgen analog den Lesenzugriffen: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Nennung des Variablennamens (also wie bei "normalen" Variablen)</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Index für das Element in der Liste, auf das man zugreifen möchte, angegeben in zwei eckigen Klammern </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Gewohnte Zuweisung (durch das einfache Gleichheitszeichen)</a:t>
            </a:r>
            <a:br>
              <a:rPr lang="de-DE" sz="2400"/>
            </a:br>
            <a:endParaRPr lang="de-DE" sz="2400"/>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Beispiel:</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a:p>
          <a:p>
            <a:pPr marL="269875" indent="-269875">
              <a:lnSpc>
                <a:spcPct val="89000"/>
              </a:lnSpc>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u="sng">
                <a:latin typeface="Courier New" pitchFamily="49" charset="0"/>
              </a:rPr>
              <a:t>meineZahlenListe[6] =</a:t>
            </a:r>
            <a:r>
              <a:rPr lang="de-DE" sz="2400">
                <a:latin typeface="Courier New" pitchFamily="49" charset="0"/>
              </a:rPr>
              <a:t> 123456;</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403FA3F7-4B58-4DC2-AF24-B05A1C560BDE}" type="slidenum">
              <a:rPr lang="de-DE"/>
              <a:pPr/>
              <a:t>16</a:t>
            </a:fld>
            <a:endParaRPr lang="de-DE"/>
          </a:p>
        </p:txBody>
      </p:sp>
      <p:sp>
        <p:nvSpPr>
          <p:cNvPr id="18433"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8434"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Arrays (6)</a:t>
            </a:r>
          </a:p>
        </p:txBody>
      </p:sp>
      <p:sp>
        <p:nvSpPr>
          <p:cNvPr id="18435" name="Rectangle 3"/>
          <p:cNvSpPr>
            <a:spLocks noGrp="1" noChangeArrowheads="1"/>
          </p:cNvSpPr>
          <p:nvPr>
            <p:ph type="subTitle" idx="4294967295"/>
          </p:nvPr>
        </p:nvSpPr>
        <p:spPr bwMode="auto">
          <a:xfrm>
            <a:off x="504825" y="1619250"/>
            <a:ext cx="9070975" cy="5576888"/>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Zum Array-Datentyp selbst gehört keine </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Größendefinition – Beispiele: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int[] einArray;</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int[] nochEinArray;</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Erst bei der Erzeugung eines konkreten Arrays muss die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Größe angegeben werden – Beispiele: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einArray = new int[10];</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nochEinArray = new int[100];</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CBC24320-1682-4767-9F52-D84FD4105166}" type="slidenum">
              <a:rPr lang="de-DE"/>
              <a:pPr/>
              <a:t>17</a:t>
            </a:fld>
            <a:endParaRPr lang="de-DE"/>
          </a:p>
        </p:txBody>
      </p:sp>
      <p:sp>
        <p:nvSpPr>
          <p:cNvPr id="19457"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9458"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Arrays (7)</a:t>
            </a:r>
          </a:p>
        </p:txBody>
      </p:sp>
      <p:sp>
        <p:nvSpPr>
          <p:cNvPr id="19459" name="Rectangle 3"/>
          <p:cNvSpPr>
            <a:spLocks noGrp="1" noChangeArrowheads="1"/>
          </p:cNvSpPr>
          <p:nvPr>
            <p:ph type="subTitle" idx="4294967295"/>
          </p:nvPr>
        </p:nvSpPr>
        <p:spPr bwMode="auto">
          <a:xfrm>
            <a:off x="504825" y="1619250"/>
            <a:ext cx="9070975" cy="5719763"/>
          </a:xfrm>
          <a:prstGeom prst="rect">
            <a:avLst/>
          </a:prstGeom>
          <a:noFill/>
          <a:ln/>
        </p:spPr>
        <p:txBody>
          <a:bodyPr lIns="0" tIns="22932" rIns="0" bIns="0"/>
          <a:lstStyle/>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Wird versucht, einen Index zu benutzen, der über die Größe des Arrays hinausgeht, führt dies zu einem Fehler.</a:t>
            </a:r>
            <a:br>
              <a:rPr lang="de-DE" sz="2600"/>
            </a:br>
            <a:r>
              <a:rPr lang="de-DE" sz="2600"/>
              <a:t/>
            </a:r>
            <a:br>
              <a:rPr lang="de-DE" sz="2600"/>
            </a:br>
            <a:r>
              <a:rPr lang="de-DE" sz="2600"/>
              <a:t>So ist z. B. für ein Array mit Platz für 100 Zahlen nur ein Index von </a:t>
            </a:r>
            <a:r>
              <a:rPr lang="de-DE" sz="2600">
                <a:latin typeface="Courier New" pitchFamily="49" charset="0"/>
              </a:rPr>
              <a:t>0</a:t>
            </a:r>
            <a:r>
              <a:rPr lang="de-DE" sz="2600"/>
              <a:t> bis </a:t>
            </a:r>
            <a:r>
              <a:rPr lang="de-DE" sz="2600">
                <a:latin typeface="Courier New" pitchFamily="49" charset="0"/>
              </a:rPr>
              <a:t>99</a:t>
            </a:r>
            <a:r>
              <a:rPr lang="de-DE" sz="2600"/>
              <a:t> gültig.</a:t>
            </a:r>
            <a:br>
              <a:rPr lang="de-DE" sz="2600"/>
            </a:br>
            <a:endParaRPr lang="de-DE" sz="26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Die Größe eines Arrays kann über </a:t>
            </a:r>
            <a:r>
              <a:rPr lang="de-DE" sz="2600">
                <a:latin typeface="Courier New" pitchFamily="49" charset="0"/>
              </a:rPr>
              <a:t>.length</a:t>
            </a:r>
            <a:r>
              <a:rPr lang="de-DE" sz="2600"/>
              <a:t> abgefragt werden – Beispiel:</a:t>
            </a:r>
            <a:br>
              <a:rPr lang="de-DE" sz="2600"/>
            </a:br>
            <a:r>
              <a:rPr lang="de-DE" sz="2600"/>
              <a:t/>
            </a:r>
            <a:br>
              <a:rPr lang="de-DE" sz="2600"/>
            </a:br>
            <a:r>
              <a:rPr lang="de-DE" sz="2600">
                <a:latin typeface="Courier New" pitchFamily="49" charset="0"/>
              </a:rPr>
              <a:t>int[] meinArray = ....;</a:t>
            </a:r>
            <a:br>
              <a:rPr lang="de-DE" sz="2600">
                <a:latin typeface="Courier New" pitchFamily="49" charset="0"/>
              </a:rPr>
            </a:br>
            <a:r>
              <a:rPr lang="de-DE" sz="2600">
                <a:latin typeface="Courier New" pitchFamily="49" charset="0"/>
              </a:rPr>
              <a:t>...</a:t>
            </a:r>
            <a:br>
              <a:rPr lang="de-DE" sz="2600">
                <a:latin typeface="Courier New" pitchFamily="49" charset="0"/>
              </a:rPr>
            </a:br>
            <a:r>
              <a:rPr lang="de-DE" sz="2600">
                <a:latin typeface="Courier New" pitchFamily="49" charset="0"/>
              </a:rPr>
              <a:t>int groesse = </a:t>
            </a:r>
            <a:r>
              <a:rPr lang="de-DE" sz="2600" u="sng">
                <a:latin typeface="Courier New" pitchFamily="49" charset="0"/>
              </a:rPr>
              <a:t>meinArray.length</a:t>
            </a:r>
            <a:r>
              <a:rPr lang="de-DE" sz="2600">
                <a:latin typeface="Courier New" pitchFamily="49" charset="0"/>
              </a:rPr>
              <a:t>;</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CD9EF865-C9E6-45FE-BEF6-92BB8089B12B}" type="slidenum">
              <a:rPr lang="de-DE"/>
              <a:pPr/>
              <a:t>18</a:t>
            </a:fld>
            <a:endParaRPr lang="de-DE"/>
          </a:p>
        </p:txBody>
      </p:sp>
      <p:sp>
        <p:nvSpPr>
          <p:cNvPr id="20481"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0482"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Arrays (8)</a:t>
            </a:r>
          </a:p>
        </p:txBody>
      </p:sp>
      <p:sp>
        <p:nvSpPr>
          <p:cNvPr id="20483" name="Rectangle 3"/>
          <p:cNvSpPr>
            <a:spLocks noGrp="1" noChangeArrowheads="1"/>
          </p:cNvSpPr>
          <p:nvPr>
            <p:ph type="subTitle" idx="4294967295"/>
          </p:nvPr>
        </p:nvSpPr>
        <p:spPr bwMode="auto">
          <a:xfrm>
            <a:off x="504825" y="1619250"/>
            <a:ext cx="9070975" cy="5537200"/>
          </a:xfrm>
          <a:prstGeom prst="rect">
            <a:avLst/>
          </a:prstGeom>
          <a:noFill/>
          <a:ln/>
        </p:spPr>
        <p:txBody>
          <a:bodyPr lIns="0" tIns="22932" rIns="0" bIns="0"/>
          <a:lstStyle/>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Arrays können von jedem beliebigen Datentyp gebildet werden, also z. B.</a:t>
            </a:r>
            <a:br>
              <a:rPr lang="de-DE" sz="2600"/>
            </a:br>
            <a:r>
              <a:rPr lang="de-DE" sz="2600"/>
              <a:t/>
            </a:r>
            <a:br>
              <a:rPr lang="de-DE" sz="2600"/>
            </a:br>
            <a:r>
              <a:rPr lang="de-DE" sz="2600">
                <a:latin typeface="Courier New" pitchFamily="49" charset="0"/>
              </a:rPr>
              <a:t>long[] ...</a:t>
            </a:r>
            <a:br>
              <a:rPr lang="de-DE" sz="2600">
                <a:latin typeface="Courier New" pitchFamily="49" charset="0"/>
              </a:rPr>
            </a:br>
            <a:r>
              <a:rPr lang="de-DE" sz="2600">
                <a:latin typeface="Courier New" pitchFamily="49" charset="0"/>
              </a:rPr>
              <a:t>double[] ...</a:t>
            </a:r>
            <a:br>
              <a:rPr lang="de-DE" sz="2600">
                <a:latin typeface="Courier New" pitchFamily="49" charset="0"/>
              </a:rPr>
            </a:br>
            <a:r>
              <a:rPr lang="de-DE" sz="2600">
                <a:latin typeface="Courier New" pitchFamily="49" charset="0"/>
              </a:rPr>
              <a:t>boolean[] ...</a:t>
            </a:r>
            <a:r>
              <a:rPr lang="de-DE" sz="2600"/>
              <a:t/>
            </a:r>
            <a:br>
              <a:rPr lang="de-DE" sz="2600"/>
            </a:br>
            <a:r>
              <a:rPr lang="de-DE" sz="2600">
                <a:latin typeface="Courier New" pitchFamily="49" charset="0"/>
              </a:rPr>
              <a:t>char[] ...</a:t>
            </a:r>
            <a:br>
              <a:rPr lang="de-DE" sz="2600">
                <a:latin typeface="Courier New" pitchFamily="49" charset="0"/>
              </a:rPr>
            </a:br>
            <a:r>
              <a:rPr lang="de-DE" sz="2600"/>
              <a:t/>
            </a:r>
            <a:br>
              <a:rPr lang="de-DE" sz="2600"/>
            </a:br>
            <a:endParaRPr lang="de-DE" sz="26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Da ein Array selbst auch wieder nur ein Datentyp ist, kann sogar ein Array erzeugt werden, dessen Elemente wieder Arrays sind – Beispiel:</a:t>
            </a:r>
            <a:br>
              <a:rPr lang="de-DE" sz="2600"/>
            </a:br>
            <a:r>
              <a:rPr lang="de-DE" sz="2600"/>
              <a:t/>
            </a:r>
            <a:br>
              <a:rPr lang="de-DE" sz="2600"/>
            </a:br>
            <a:r>
              <a:rPr lang="de-DE" sz="2600">
                <a:latin typeface="Courier New" pitchFamily="49" charset="0"/>
              </a:rPr>
              <a:t>int[][] matrix = new int[3][5];</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1E2B3C75-FFF5-47B8-BA22-31BFB8033375}" type="slidenum">
              <a:rPr lang="de-DE"/>
              <a:pPr/>
              <a:t>19</a:t>
            </a:fld>
            <a:endParaRPr lang="de-DE"/>
          </a:p>
        </p:txBody>
      </p:sp>
      <p:sp>
        <p:nvSpPr>
          <p:cNvPr id="21505"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1506"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Arrays (9)</a:t>
            </a:r>
          </a:p>
        </p:txBody>
      </p:sp>
      <p:sp>
        <p:nvSpPr>
          <p:cNvPr id="21507" name="Rectangle 3"/>
          <p:cNvSpPr>
            <a:spLocks noGrp="1" noChangeArrowheads="1"/>
          </p:cNvSpPr>
          <p:nvPr>
            <p:ph type="subTitle" idx="4294967295"/>
          </p:nvPr>
        </p:nvSpPr>
        <p:spPr bwMode="auto">
          <a:xfrm>
            <a:off x="504825" y="1619250"/>
            <a:ext cx="9070975" cy="4989513"/>
          </a:xfrm>
          <a:prstGeom prst="rect">
            <a:avLst/>
          </a:prstGeom>
          <a:noFill/>
          <a:ln/>
        </p:spPr>
        <p:txBody>
          <a:bodyPr lIns="0" tIns="22932" rIns="0" bIns="0"/>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Um Arrays zu bearbeiten, sind insbesondere for-Schleifen geeignet:</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a:latin typeface="Courier New" pitchFamily="49" charset="0"/>
              </a:rPr>
              <a:t>int[] einArray = ...;</a:t>
            </a:r>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a:latin typeface="Courier New" pitchFamily="49" charset="0"/>
            </a:endParaRPr>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a:latin typeface="Courier New" pitchFamily="49" charset="0"/>
              </a:rPr>
              <a:t>for (int index = 0; index &lt; einArray.length; index++) {</a:t>
            </a:r>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a:latin typeface="Courier New" pitchFamily="49" charset="0"/>
            </a:endParaRPr>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a:latin typeface="Courier New" pitchFamily="49" charset="0"/>
              </a:rPr>
              <a:t>  ...  einArray[index] ...</a:t>
            </a:r>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a:latin typeface="Courier New" pitchFamily="49" charset="0"/>
            </a:endParaRPr>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a:latin typeface="Courier New" pitchFamily="49" charset="0"/>
              </a:rPr>
              <a:t>}</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A7D16C7B-F5D1-4D81-8FCE-633CAD249D37}" type="slidenum">
              <a:rPr lang="de-DE"/>
              <a:pPr/>
              <a:t>2</a:t>
            </a:fld>
            <a:endParaRPr lang="de-DE"/>
          </a:p>
        </p:txBody>
      </p:sp>
      <p:sp>
        <p:nvSpPr>
          <p:cNvPr id="4097"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4098"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Kapitel 5</a:t>
            </a:r>
          </a:p>
        </p:txBody>
      </p:sp>
      <p:sp>
        <p:nvSpPr>
          <p:cNvPr id="4099" name="Rectangle 3"/>
          <p:cNvSpPr>
            <a:spLocks noGrp="1" noChangeArrowheads="1"/>
          </p:cNvSpPr>
          <p:nvPr>
            <p:ph type="subTitle" idx="4294967295"/>
          </p:nvPr>
        </p:nvSpPr>
        <p:spPr bwMode="auto">
          <a:xfrm>
            <a:off x="504825" y="1619250"/>
            <a:ext cx="9070975" cy="4989513"/>
          </a:xfrm>
          <a:prstGeom prst="rect">
            <a:avLst/>
          </a:prstGeom>
          <a:noFill/>
          <a:ln/>
        </p:spPr>
        <p:txBody>
          <a:bodyPr lIns="0" tIns="28224" rIns="0" bIns="0" anchor="ctr" anchorCtr="1"/>
          <a:lstStyle/>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t>Konvertierung primitiver Datentypen</a:t>
            </a:r>
          </a:p>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t>Arrays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465671CB-C286-4BA5-889F-C058348D732B}" type="slidenum">
              <a:rPr lang="de-DE"/>
              <a:pPr/>
              <a:t>20</a:t>
            </a:fld>
            <a:endParaRPr lang="de-DE"/>
          </a:p>
        </p:txBody>
      </p:sp>
      <p:sp>
        <p:nvSpPr>
          <p:cNvPr id="22529"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2530"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Arrays (10)</a:t>
            </a:r>
          </a:p>
        </p:txBody>
      </p:sp>
      <p:sp>
        <p:nvSpPr>
          <p:cNvPr id="22531" name="Rectangle 3"/>
          <p:cNvSpPr>
            <a:spLocks noGrp="1" noChangeArrowheads="1"/>
          </p:cNvSpPr>
          <p:nvPr>
            <p:ph type="subTitle" idx="4294967295"/>
          </p:nvPr>
        </p:nvSpPr>
        <p:spPr bwMode="auto">
          <a:xfrm>
            <a:off x="504825" y="1619250"/>
            <a:ext cx="9070975" cy="5565775"/>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Für rein lesende Zugriffe auf einem Array gibt es ein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besonders einfaches Schleifenkonstrukt – die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for-each-Schleife. Beispiel:</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int[] einArray = ...;</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for (int eineZahl : einArray) {</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   ... eineZahl ...</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17413246-F85D-4DC9-92D9-814FF3D4294B}" type="slidenum">
              <a:rPr lang="de-DE"/>
              <a:pPr/>
              <a:t>21</a:t>
            </a:fld>
            <a:endParaRPr lang="de-DE"/>
          </a:p>
        </p:txBody>
      </p:sp>
      <p:sp>
        <p:nvSpPr>
          <p:cNvPr id="23553"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3554"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Arrays (11)</a:t>
            </a:r>
          </a:p>
        </p:txBody>
      </p:sp>
      <p:sp>
        <p:nvSpPr>
          <p:cNvPr id="23555" name="Rectangle 3"/>
          <p:cNvSpPr>
            <a:spLocks noGrp="1" noChangeArrowheads="1"/>
          </p:cNvSpPr>
          <p:nvPr>
            <p:ph type="subTitle" idx="4294967295"/>
          </p:nvPr>
        </p:nvSpPr>
        <p:spPr bwMode="auto">
          <a:xfrm>
            <a:off x="504825" y="1619250"/>
            <a:ext cx="9070975" cy="5708650"/>
          </a:xfrm>
          <a:prstGeom prst="rect">
            <a:avLst/>
          </a:prstGeom>
          <a:noFill/>
          <a:ln/>
        </p:spPr>
        <p:txBody>
          <a:bodyPr lIns="0" tIns="22932"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Vorteile der for-each-Schleife:</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Sie ist schön einfach.</a:t>
            </a:r>
            <a:br>
              <a:rPr lang="de-DE" sz="2600"/>
            </a:br>
            <a:endParaRPr lang="de-DE" sz="26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Man kann (fast) nichts falsch machen.</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Nachteile der for-each-Schleife:</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 </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Sie ist nur für lesende Zugriffe geeignet.</a:t>
            </a:r>
            <a:br>
              <a:rPr lang="de-DE" sz="2600"/>
            </a:br>
            <a:endParaRPr lang="de-DE" sz="26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Man kann nur linear von vorne bis hinten durch das Array laufen.</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8E560747-CCBD-4787-8B38-9739F2A65E4F}" type="slidenum">
              <a:rPr lang="de-DE"/>
              <a:pPr/>
              <a:t>22</a:t>
            </a:fld>
            <a:endParaRPr lang="de-DE"/>
          </a:p>
        </p:txBody>
      </p:sp>
      <p:sp>
        <p:nvSpPr>
          <p:cNvPr id="24577"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4578"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Übung (mit Arrays)</a:t>
            </a:r>
          </a:p>
        </p:txBody>
      </p:sp>
      <p:sp>
        <p:nvSpPr>
          <p:cNvPr id="24579"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Schreiben Sie das Programm der letzten Übung derartig</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um, dass ein </a:t>
            </a:r>
            <a:r>
              <a:rPr lang="de-DE" sz="2800">
                <a:latin typeface="Courier New" pitchFamily="49" charset="0"/>
              </a:rPr>
              <a:t>int[]</a:t>
            </a:r>
            <a:r>
              <a:rPr lang="de-DE" sz="2800"/>
              <a:t> der Größe 6 verwendet wird, um</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die Häufigkeit der Wurfergebnisse zu speichern.</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484307AB-9A10-4FE5-A05E-F81F0688C6E1}" type="slidenum">
              <a:rPr lang="de-DE"/>
              <a:pPr/>
              <a:t>23</a:t>
            </a:fld>
            <a:endParaRPr lang="de-DE"/>
          </a:p>
        </p:txBody>
      </p:sp>
      <p:sp>
        <p:nvSpPr>
          <p:cNvPr id="25601"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5602"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Speicherverwaltung von Arrays (1)</a:t>
            </a:r>
          </a:p>
        </p:txBody>
      </p:sp>
      <p:sp>
        <p:nvSpPr>
          <p:cNvPr id="25603" name="Rectangle 3"/>
          <p:cNvSpPr>
            <a:spLocks noGrp="1" noChangeArrowheads="1"/>
          </p:cNvSpPr>
          <p:nvPr>
            <p:ph type="subTitle" idx="4294967295"/>
          </p:nvPr>
        </p:nvSpPr>
        <p:spPr bwMode="auto">
          <a:xfrm>
            <a:off x="504825" y="1619250"/>
            <a:ext cx="9070975" cy="6080125"/>
          </a:xfrm>
          <a:prstGeom prst="rect">
            <a:avLst/>
          </a:prstGeom>
          <a:noFill/>
          <a:ln/>
        </p:spPr>
        <p:txBody>
          <a:bodyPr lIns="0" tIns="22932"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Wenn ein Array mit "</a:t>
            </a:r>
            <a:r>
              <a:rPr lang="de-DE" sz="2600">
                <a:latin typeface="Courier New" pitchFamily="49" charset="0"/>
              </a:rPr>
              <a:t>new</a:t>
            </a:r>
            <a:r>
              <a:rPr lang="de-DE" sz="2600"/>
              <a:t> xyz</a:t>
            </a:r>
            <a:r>
              <a:rPr lang="de-DE" sz="2600">
                <a:latin typeface="Courier New" pitchFamily="49" charset="0"/>
              </a:rPr>
              <a:t>[100]</a:t>
            </a:r>
            <a:r>
              <a:rPr lang="de-DE" sz="2600"/>
              <a:t>" erzeugt wird, wird im</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Speicher des PC Platz für dieses Array geschaffen.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Der Variablenname des Arrays verweist nur auf diesen Platz.</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Man spricht von einer sogenannten "Referenz". </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Es können mehrere Variablen dasselbe Array</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"referenzieren" – Beispiel:</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int[] a = new int[100];</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int[] b = a;</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Dies führt NICHT dazu, dass das ganze Array kopiert wird</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und zwei Arrays im Speicher sind.</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Sowohl </a:t>
            </a:r>
            <a:r>
              <a:rPr lang="de-DE" sz="2600">
                <a:latin typeface="Courier New" pitchFamily="49" charset="0"/>
              </a:rPr>
              <a:t>a</a:t>
            </a:r>
            <a:r>
              <a:rPr lang="de-DE" sz="2600"/>
              <a:t> als auch </a:t>
            </a:r>
            <a:r>
              <a:rPr lang="de-DE" sz="2600">
                <a:latin typeface="Courier New" pitchFamily="49" charset="0"/>
              </a:rPr>
              <a:t>b</a:t>
            </a:r>
            <a:r>
              <a:rPr lang="de-DE" sz="2600"/>
              <a:t> zeigen auf dasselbe Array!</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4D681A33-04C1-45A3-A610-46F13D7A0E5A}" type="slidenum">
              <a:rPr lang="de-DE"/>
              <a:pPr/>
              <a:t>24</a:t>
            </a:fld>
            <a:endParaRPr lang="de-DE"/>
          </a:p>
        </p:txBody>
      </p:sp>
      <p:sp>
        <p:nvSpPr>
          <p:cNvPr id="26625"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6626"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Speicherverwaltung von Arrays (2)</a:t>
            </a:r>
          </a:p>
        </p:txBody>
      </p:sp>
      <p:sp>
        <p:nvSpPr>
          <p:cNvPr id="26627" name="Rectangle 3"/>
          <p:cNvSpPr>
            <a:spLocks noGrp="1" noChangeArrowheads="1"/>
          </p:cNvSpPr>
          <p:nvPr>
            <p:ph type="subTitle" idx="4294967295"/>
          </p:nvPr>
        </p:nvSpPr>
        <p:spPr bwMode="auto">
          <a:xfrm>
            <a:off x="504825" y="1619250"/>
            <a:ext cx="9070975" cy="5800725"/>
          </a:xfrm>
          <a:prstGeom prst="rect">
            <a:avLst/>
          </a:prstGeom>
          <a:noFill/>
          <a:ln/>
        </p:spPr>
        <p:txBody>
          <a:bodyPr lIns="0" tIns="22932"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Beispiel:</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Erzeugen Sie ein </a:t>
            </a:r>
            <a:r>
              <a:rPr lang="de-DE" sz="2600">
                <a:latin typeface="Courier New" pitchFamily="49" charset="0"/>
              </a:rPr>
              <a:t>int</a:t>
            </a:r>
            <a:r>
              <a:rPr lang="de-DE" sz="2600"/>
              <a:t>-Array der Größe </a:t>
            </a:r>
            <a:r>
              <a:rPr lang="de-DE" sz="2600">
                <a:latin typeface="Courier New" pitchFamily="49" charset="0"/>
              </a:rPr>
              <a:t>100</a:t>
            </a:r>
            <a:r>
              <a:rPr lang="de-DE" sz="2600"/>
              <a:t> und weisen Sie dieses Array zwei Variablen </a:t>
            </a:r>
            <a:r>
              <a:rPr lang="de-DE" sz="2600">
                <a:latin typeface="Courier New" pitchFamily="49" charset="0"/>
              </a:rPr>
              <a:t>a</a:t>
            </a:r>
            <a:r>
              <a:rPr lang="de-DE" sz="2600"/>
              <a:t> und </a:t>
            </a:r>
            <a:r>
              <a:rPr lang="de-DE" sz="2600">
                <a:latin typeface="Courier New" pitchFamily="49" charset="0"/>
              </a:rPr>
              <a:t>b</a:t>
            </a:r>
            <a:r>
              <a:rPr lang="de-DE" sz="2600"/>
              <a:t> zu. </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Setzen Sie </a:t>
            </a:r>
            <a:r>
              <a:rPr lang="de-DE" sz="2600">
                <a:latin typeface="Courier New" pitchFamily="49" charset="0"/>
              </a:rPr>
              <a:t>a[10]</a:t>
            </a:r>
            <a:r>
              <a:rPr lang="de-DE" sz="2600"/>
              <a:t> auf einen beliebigen Wert.</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Geben Sie </a:t>
            </a:r>
            <a:r>
              <a:rPr lang="de-DE" sz="2600">
                <a:latin typeface="Courier New" pitchFamily="49" charset="0"/>
              </a:rPr>
              <a:t>b[10]</a:t>
            </a:r>
            <a:r>
              <a:rPr lang="de-DE" sz="2600"/>
              <a:t> auf der Konsole aus.</a:t>
            </a:r>
            <a:br>
              <a:rPr lang="de-DE" sz="2600"/>
            </a:br>
            <a:endParaRPr lang="de-DE" sz="2600"/>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=&gt; Wichtig: Nur der Befehl zur Erzeugung eines Arrays</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mit dem Schlüsselwort </a:t>
            </a:r>
            <a:r>
              <a:rPr lang="de-DE" sz="2600">
                <a:latin typeface="Courier New" pitchFamily="49" charset="0"/>
              </a:rPr>
              <a:t>new</a:t>
            </a:r>
            <a:r>
              <a:rPr lang="de-DE" sz="2600"/>
              <a:t> erzeugt wirklich ein neues</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Array.</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=&gt; Nach Zuweisungen unter Array-Variablen wird</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lediglich dasselbe Array referenziert.</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F1880EAE-F73F-414B-ABA1-47304D0330F7}" type="slidenum">
              <a:rPr lang="de-DE"/>
              <a:pPr/>
              <a:t>25</a:t>
            </a:fld>
            <a:endParaRPr lang="de-DE"/>
          </a:p>
        </p:txBody>
      </p:sp>
      <p:sp>
        <p:nvSpPr>
          <p:cNvPr id="27649"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7650"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Speicherverwaltung von Arrays (3)</a:t>
            </a:r>
          </a:p>
        </p:txBody>
      </p:sp>
      <p:sp>
        <p:nvSpPr>
          <p:cNvPr id="27651" name="Rectangle 3"/>
          <p:cNvSpPr>
            <a:spLocks noGrp="1" noChangeArrowheads="1"/>
          </p:cNvSpPr>
          <p:nvPr>
            <p:ph type="subTitle" idx="4294967295"/>
          </p:nvPr>
        </p:nvSpPr>
        <p:spPr bwMode="auto">
          <a:xfrm>
            <a:off x="504825" y="1619250"/>
            <a:ext cx="9070975" cy="4989513"/>
          </a:xfrm>
          <a:prstGeom prst="rect">
            <a:avLst/>
          </a:prstGeom>
          <a:noFill/>
          <a:ln/>
        </p:spPr>
        <p:txBody>
          <a:bodyPr lIns="0" tIns="22932"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Wird ein Array als Parameter für eine Methode übergeben,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wird auch hier keine Kopie des Arrays angelegt – Beispiel:</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public static void fuellen(int[] array) {</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   for (int i = 0; i &lt; array.length; i++) {</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       array[i] = Zufall.getInt(1,6);</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   }</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latin typeface="Courier New" pitchFamily="49" charset="0"/>
            </a:endParaRP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00708425-34A1-450F-A988-D95C9A1D3E0E}" type="slidenum">
              <a:rPr lang="de-DE"/>
              <a:pPr/>
              <a:t>26</a:t>
            </a:fld>
            <a:endParaRPr lang="de-DE"/>
          </a:p>
        </p:txBody>
      </p:sp>
      <p:sp>
        <p:nvSpPr>
          <p:cNvPr id="28673"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8674"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Speicherverwaltung von Arrays (4)</a:t>
            </a:r>
          </a:p>
        </p:txBody>
      </p:sp>
      <p:sp>
        <p:nvSpPr>
          <p:cNvPr id="28675" name="Rectangle 3"/>
          <p:cNvSpPr>
            <a:spLocks noGrp="1" noChangeArrowheads="1"/>
          </p:cNvSpPr>
          <p:nvPr>
            <p:ph type="subTitle" idx="4294967295"/>
          </p:nvPr>
        </p:nvSpPr>
        <p:spPr bwMode="auto">
          <a:xfrm>
            <a:off x="504825" y="1619250"/>
            <a:ext cx="9070975" cy="6294438"/>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Fortsetzung des Beispiels:</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int[] meinArray = new int[100];</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for (int each : meinArray) {</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   System.out.println(each);</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fuellen(meinArray);</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for (int each : meinArray) {</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   System.out.println(each);</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875D7936-4381-496D-A434-E5D31C717139}" type="slidenum">
              <a:rPr lang="de-DE"/>
              <a:pPr/>
              <a:t>27</a:t>
            </a:fld>
            <a:endParaRPr lang="de-DE"/>
          </a:p>
        </p:txBody>
      </p:sp>
      <p:sp>
        <p:nvSpPr>
          <p:cNvPr id="29697"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9698"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Speicherverwaltung von Arrays (5)</a:t>
            </a:r>
          </a:p>
        </p:txBody>
      </p:sp>
      <p:sp>
        <p:nvSpPr>
          <p:cNvPr id="29699" name="Rectangle 3"/>
          <p:cNvSpPr>
            <a:spLocks noGrp="1" noChangeArrowheads="1"/>
          </p:cNvSpPr>
          <p:nvPr>
            <p:ph type="subTitle" idx="4294967295"/>
          </p:nvPr>
        </p:nvSpPr>
        <p:spPr bwMode="auto">
          <a:xfrm>
            <a:off x="504825" y="1619250"/>
            <a:ext cx="9070975" cy="5678488"/>
          </a:xfrm>
          <a:prstGeom prst="rect">
            <a:avLst/>
          </a:prstGeom>
          <a:noFill/>
          <a:ln/>
        </p:spPr>
        <p:txBody>
          <a:bodyPr lIns="0" tIns="22932"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Soll eine Variable nicht mehr auf ein Array verweisen, so</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kann der Variablen der Wert </a:t>
            </a:r>
            <a:r>
              <a:rPr lang="de-DE" sz="2600">
                <a:latin typeface="Courier New" pitchFamily="49" charset="0"/>
              </a:rPr>
              <a:t>null</a:t>
            </a:r>
            <a:r>
              <a:rPr lang="de-DE" sz="2600"/>
              <a:t> zugewiesen werden: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int[] i = new int[100];</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i = null;</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latin typeface="Courier New" pitchFamily="49" charset="0"/>
            </a:endParaRP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Danach zeigt </a:t>
            </a:r>
            <a:r>
              <a:rPr lang="de-DE" sz="2600">
                <a:latin typeface="Courier New" pitchFamily="49" charset="0"/>
              </a:rPr>
              <a:t>i</a:t>
            </a:r>
            <a:r>
              <a:rPr lang="de-DE" sz="2600"/>
              <a:t> ins Leere, und </a:t>
            </a:r>
            <a:r>
              <a:rPr lang="de-DE" sz="2600">
                <a:latin typeface="Courier New" pitchFamily="49" charset="0"/>
              </a:rPr>
              <a:t>i</a:t>
            </a:r>
            <a:r>
              <a:rPr lang="de-DE" sz="2600"/>
              <a:t> verhält sich, als ob nie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irgendwas zugewiesen worden wäre.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Hinweis: Wenn Java merkt, dass keine einzige Variable mehr</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auf ein Array im Speicher zeigt, wird es gelöscht, um</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Arbeitsspeicher freizugeben.</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DDFA4F0D-EEF3-4B28-8271-6AB2F36183EC}" type="slidenum">
              <a:rPr lang="de-DE"/>
              <a:pPr/>
              <a:t>28</a:t>
            </a:fld>
            <a:endParaRPr lang="de-DE"/>
          </a:p>
        </p:txBody>
      </p:sp>
      <p:sp>
        <p:nvSpPr>
          <p:cNvPr id="30721"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30722"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Übung 1</a:t>
            </a:r>
          </a:p>
        </p:txBody>
      </p:sp>
      <p:sp>
        <p:nvSpPr>
          <p:cNvPr id="30723" name="Rectangle 3"/>
          <p:cNvSpPr>
            <a:spLocks noGrp="1" noChangeArrowheads="1"/>
          </p:cNvSpPr>
          <p:nvPr>
            <p:ph type="subTitle" idx="4294967295"/>
          </p:nvPr>
        </p:nvSpPr>
        <p:spPr bwMode="auto">
          <a:xfrm>
            <a:off x="504825" y="1619250"/>
            <a:ext cx="9070975" cy="5651500"/>
          </a:xfrm>
          <a:prstGeom prst="rect">
            <a:avLst/>
          </a:prstGeom>
          <a:noFill/>
          <a:ln/>
        </p:spPr>
        <p:txBody>
          <a:bodyPr lIns="0" tIns="24695" rIns="0" bIns="0"/>
          <a:lstStyle/>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Simulieren Sie 1000 Würfe mit 2 Würfeln. Addieren Sie die beiden Augenzahlen und geben Sie am Ende aus, wie oft welche Augenzahlsumme (2 bis 12) herauskam.</a:t>
            </a:r>
            <a:br>
              <a:rPr lang="de-DE" sz="2800"/>
            </a:br>
            <a:endParaRPr lang="de-DE" sz="28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Erweitern Sie danach das Programm auf 1000 Würfe mit 3 Würfeln (3 bis 18).</a:t>
            </a:r>
            <a:br>
              <a:rPr lang="de-DE" sz="2800"/>
            </a:br>
            <a:r>
              <a:rPr lang="de-DE" sz="2800"/>
              <a:t> </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Ändern Sie das Programm derartig, dass nun die Augenzahlen multipliziert werden. Geben Sie am Ende aus, wie oft welches Augenzahlprodukt (1 bis 216) herauskam. Geben Sie nichts aus, wenn die Häufigkeit 0 beträgt.</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04BED5FD-21B8-4416-9505-7BE1292561F9}" type="slidenum">
              <a:rPr lang="de-DE"/>
              <a:pPr/>
              <a:t>29</a:t>
            </a:fld>
            <a:endParaRPr lang="de-DE"/>
          </a:p>
        </p:txBody>
      </p:sp>
      <p:sp>
        <p:nvSpPr>
          <p:cNvPr id="31745"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31746"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Übung 2a</a:t>
            </a:r>
          </a:p>
        </p:txBody>
      </p:sp>
      <p:sp>
        <p:nvSpPr>
          <p:cNvPr id="31747"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Lassen Sie sich von der Klasse </a:t>
            </a:r>
            <a:r>
              <a:rPr lang="de-DE" sz="2800">
                <a:latin typeface="Courier New" pitchFamily="49" charset="0"/>
              </a:rPr>
              <a:t>Zufall</a:t>
            </a:r>
            <a:r>
              <a:rPr lang="de-DE" sz="2800"/>
              <a:t> über die Methode </a:t>
            </a:r>
            <a:r>
              <a:rPr lang="de-DE" sz="2800">
                <a:latin typeface="Courier New" pitchFamily="49" charset="0"/>
              </a:rPr>
              <a:t>erzeugeIntArray(...)</a:t>
            </a:r>
            <a:r>
              <a:rPr lang="de-DE" sz="2800"/>
              <a:t> ein Array der Größe </a:t>
            </a:r>
            <a:r>
              <a:rPr lang="de-DE" sz="2800">
                <a:latin typeface="Courier New" pitchFamily="49" charset="0"/>
              </a:rPr>
              <a:t>10</a:t>
            </a:r>
            <a:r>
              <a:rPr lang="de-DE" sz="2800"/>
              <a:t> geben.</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Es ist mit zufälligen </a:t>
            </a:r>
            <a:r>
              <a:rPr lang="de-DE" sz="2800">
                <a:latin typeface="Courier New" pitchFamily="49" charset="0"/>
              </a:rPr>
              <a:t>int</a:t>
            </a:r>
            <a:r>
              <a:rPr lang="de-DE" sz="2800"/>
              <a:t>-Werten gefüllt.</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Geben Sie das Array auf der Konsole aus, sortieren Sie es aufsteigend und geben Sie es dann sortiert nochmal aus.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B81D958C-C38A-4324-8A75-BF43EF5061A2}" type="slidenum">
              <a:rPr lang="de-DE"/>
              <a:pPr/>
              <a:t>3</a:t>
            </a:fld>
            <a:endParaRPr lang="de-DE"/>
          </a:p>
        </p:txBody>
      </p:sp>
      <p:sp>
        <p:nvSpPr>
          <p:cNvPr id="5121"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5122"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Typkonvertierungen (1)</a:t>
            </a:r>
          </a:p>
        </p:txBody>
      </p:sp>
      <p:sp>
        <p:nvSpPr>
          <p:cNvPr id="5123"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Viele primitive Datentypen können ineinander überführt</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werden.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Zum Beispiel kann ein </a:t>
            </a:r>
            <a:r>
              <a:rPr lang="de-DE" sz="2800">
                <a:latin typeface="Courier New" pitchFamily="49" charset="0"/>
              </a:rPr>
              <a:t>int</a:t>
            </a:r>
            <a:r>
              <a:rPr lang="de-DE" sz="2800"/>
              <a:t> immer in einem </a:t>
            </a:r>
            <a:r>
              <a:rPr lang="de-DE" sz="2800">
                <a:latin typeface="Courier New" pitchFamily="49" charset="0"/>
              </a:rPr>
              <a:t>long</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gespeichert werden oder in einem </a:t>
            </a:r>
            <a:r>
              <a:rPr lang="de-DE" sz="2800">
                <a:latin typeface="Courier New" pitchFamily="49" charset="0"/>
              </a:rPr>
              <a:t>double</a:t>
            </a:r>
            <a:r>
              <a:rPr lang="de-DE" sz="2800"/>
              <a:t>.</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Umgekehrt ist dies jedoch nicht gefahrlos möglich, da ein</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long</a:t>
            </a:r>
            <a:r>
              <a:rPr lang="de-DE" sz="2800"/>
              <a:t> für einen </a:t>
            </a:r>
            <a:r>
              <a:rPr lang="de-DE" sz="2800">
                <a:latin typeface="Courier New" pitchFamily="49" charset="0"/>
              </a:rPr>
              <a:t>int</a:t>
            </a:r>
            <a:r>
              <a:rPr lang="de-DE" sz="2800"/>
              <a:t> zu groß sein könnte oder ein</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double</a:t>
            </a:r>
            <a:r>
              <a:rPr lang="de-DE" sz="2800"/>
              <a:t> auch Kommazahlen beinhalten kann, die nicht</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in einem </a:t>
            </a:r>
            <a:r>
              <a:rPr lang="de-DE" sz="2800">
                <a:latin typeface="Courier New" pitchFamily="49" charset="0"/>
              </a:rPr>
              <a:t>int</a:t>
            </a:r>
            <a:r>
              <a:rPr lang="de-DE" sz="2800"/>
              <a:t> gespeichert werden können.</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20D53BF3-1247-43CA-8740-E645BAE76036}" type="slidenum">
              <a:rPr lang="de-DE"/>
              <a:pPr/>
              <a:t>30</a:t>
            </a:fld>
            <a:endParaRPr lang="de-DE"/>
          </a:p>
        </p:txBody>
      </p:sp>
      <p:sp>
        <p:nvSpPr>
          <p:cNvPr id="32769"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32770"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Übung 2b</a:t>
            </a:r>
          </a:p>
        </p:txBody>
      </p:sp>
      <p:sp>
        <p:nvSpPr>
          <p:cNvPr id="32771"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Erweitern Sie das Programm durch eine Zeitmessung.</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Verwenden Sie dafür </a:t>
            </a:r>
            <a:r>
              <a:rPr lang="de-DE" sz="2800">
                <a:latin typeface="Courier New" pitchFamily="49" charset="0"/>
              </a:rPr>
              <a:t>System.nanoTime()</a:t>
            </a:r>
            <a:r>
              <a:rPr lang="de-DE" sz="2800"/>
              <a:t>, welches</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den Abstand zu einem fixen, aber nicht näher</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definierten Zeitpunkt in Nanosekunden liefert – und</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zwar so präzise,  wie der PC, auf dem das Programm</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läuft, es ermöglicht.</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Sortieren Sie größere Arrays mit 100, 1000, 10000 usw.</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Einträgen und messen Sie die Laufzeiten.</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158EFA9B-92A1-4EA8-BDB5-1D2742F2E788}" type="slidenum">
              <a:rPr lang="de-DE"/>
              <a:pPr/>
              <a:t>31</a:t>
            </a:fld>
            <a:endParaRPr lang="de-DE"/>
          </a:p>
        </p:txBody>
      </p:sp>
      <p:sp>
        <p:nvSpPr>
          <p:cNvPr id="33793"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33794" name="Rectangle 2"/>
          <p:cNvSpPr>
            <a:spLocks noGrp="1" noChangeArrowheads="1"/>
          </p:cNvSpPr>
          <p:nvPr>
            <p:ph type="title"/>
          </p:nvPr>
        </p:nvSpPr>
        <p:spPr>
          <a:xfrm>
            <a:off x="503238" y="80963"/>
            <a:ext cx="9070975" cy="1701800"/>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Zusammenfassung:</a:t>
            </a:r>
            <a:br>
              <a:rPr lang="de-DE" sz="4000">
                <a:solidFill>
                  <a:srgbClr val="FFFFFF"/>
                </a:solidFill>
              </a:rPr>
            </a:br>
            <a:r>
              <a:rPr lang="de-DE" sz="4000">
                <a:solidFill>
                  <a:srgbClr val="FFFFFF"/>
                </a:solidFill>
              </a:rPr>
              <a:t>Was haben wir gelernt?</a:t>
            </a:r>
            <a:br>
              <a:rPr lang="de-DE" sz="4000">
                <a:solidFill>
                  <a:srgbClr val="FFFFFF"/>
                </a:solidFill>
              </a:rPr>
            </a:br>
            <a:endParaRPr lang="de-DE" sz="4000">
              <a:solidFill>
                <a:srgbClr val="FFFFFF"/>
              </a:solidFill>
            </a:endParaRPr>
          </a:p>
        </p:txBody>
      </p:sp>
      <p:sp>
        <p:nvSpPr>
          <p:cNvPr id="33795" name="Rectangle 3"/>
          <p:cNvSpPr>
            <a:spLocks noGrp="1" noChangeArrowheads="1"/>
          </p:cNvSpPr>
          <p:nvPr>
            <p:ph type="subTitle" idx="4294967295"/>
          </p:nvPr>
        </p:nvSpPr>
        <p:spPr bwMode="auto">
          <a:xfrm>
            <a:off x="1298575" y="1490663"/>
            <a:ext cx="7481888" cy="4989512"/>
          </a:xfrm>
          <a:prstGeom prst="rect">
            <a:avLst/>
          </a:prstGeom>
          <a:noFill/>
          <a:ln/>
        </p:spPr>
        <p:txBody>
          <a:bodyPr lIns="0" tIns="24695" rIns="0" bIns="0" anchor="ctr" anchorCtr="1"/>
          <a:lstStyle/>
          <a:p>
            <a:pPr marL="269875" indent="-269875" algn="ctr">
              <a:spcAft>
                <a:spcPct val="0"/>
              </a:spcAft>
              <a:tabLst>
                <a:tab pos="723900" algn="l"/>
                <a:tab pos="1447800" algn="l"/>
                <a:tab pos="2171700" algn="l"/>
                <a:tab pos="2895600" algn="l"/>
                <a:tab pos="3619500" algn="l"/>
                <a:tab pos="4343400" algn="l"/>
                <a:tab pos="5067300" algn="l"/>
                <a:tab pos="5791200" algn="l"/>
                <a:tab pos="6515100" algn="l"/>
                <a:tab pos="7239000" algn="l"/>
              </a:tabLst>
            </a:pPr>
            <a:endParaRPr lang="de-DE" sz="2800"/>
          </a:p>
          <a:p>
            <a:pPr marL="269875" indent="-269875" algn="ctr">
              <a:spcAft>
                <a:spcPct val="0"/>
              </a:spcAft>
              <a:tabLst>
                <a:tab pos="723900" algn="l"/>
                <a:tab pos="1447800" algn="l"/>
                <a:tab pos="2171700" algn="l"/>
                <a:tab pos="2895600" algn="l"/>
                <a:tab pos="3619500" algn="l"/>
                <a:tab pos="4343400" algn="l"/>
                <a:tab pos="5067300" algn="l"/>
                <a:tab pos="5791200" algn="l"/>
                <a:tab pos="6515100" algn="l"/>
                <a:tab pos="7239000" algn="l"/>
              </a:tabLst>
            </a:pPr>
            <a:endParaRPr lang="de-DE" sz="2800"/>
          </a:p>
          <a:p>
            <a:pPr marL="269875" indent="-269875" algn="ctr">
              <a:spcAft>
                <a:spcPct val="0"/>
              </a:spcAft>
              <a:tabLst>
                <a:tab pos="723900" algn="l"/>
                <a:tab pos="1447800" algn="l"/>
                <a:tab pos="2171700" algn="l"/>
                <a:tab pos="2895600" algn="l"/>
                <a:tab pos="3619500" algn="l"/>
                <a:tab pos="4343400" algn="l"/>
                <a:tab pos="5067300" algn="l"/>
                <a:tab pos="5791200" algn="l"/>
                <a:tab pos="6515100" algn="l"/>
                <a:tab pos="7239000" algn="l"/>
              </a:tabLst>
            </a:pPr>
            <a:endParaRPr lang="de-DE" sz="2800"/>
          </a:p>
          <a:p>
            <a:pPr marL="269875" indent="-269875" algn="ctr">
              <a:spcAft>
                <a:spcPct val="0"/>
              </a:spcAft>
              <a:tabLst>
                <a:tab pos="723900" algn="l"/>
                <a:tab pos="1447800" algn="l"/>
                <a:tab pos="2171700" algn="l"/>
                <a:tab pos="2895600" algn="l"/>
                <a:tab pos="3619500" algn="l"/>
                <a:tab pos="4343400" algn="l"/>
                <a:tab pos="5067300" algn="l"/>
                <a:tab pos="5791200" algn="l"/>
                <a:tab pos="6515100" algn="l"/>
                <a:tab pos="7239000" algn="l"/>
              </a:tabLst>
            </a:pPr>
            <a:r>
              <a:rPr lang="de-DE" sz="2800"/>
              <a:t>Konvertierung primitiver Datentypen</a:t>
            </a:r>
          </a:p>
          <a:p>
            <a:pPr marL="269875" indent="-269875" algn="ctr">
              <a:spcAft>
                <a:spcPct val="0"/>
              </a:spcAft>
              <a:tabLst>
                <a:tab pos="723900" algn="l"/>
                <a:tab pos="1447800" algn="l"/>
                <a:tab pos="2171700" algn="l"/>
                <a:tab pos="2895600" algn="l"/>
                <a:tab pos="3619500" algn="l"/>
                <a:tab pos="4343400" algn="l"/>
                <a:tab pos="5067300" algn="l"/>
                <a:tab pos="5791200" algn="l"/>
                <a:tab pos="6515100" algn="l"/>
                <a:tab pos="7239000" algn="l"/>
              </a:tabLst>
            </a:pPr>
            <a:endParaRPr lang="de-DE" sz="2800"/>
          </a:p>
          <a:p>
            <a:pPr marL="269875" indent="-269875" algn="ctr">
              <a:spcAft>
                <a:spcPct val="0"/>
              </a:spcAft>
              <a:tabLst>
                <a:tab pos="723900" algn="l"/>
                <a:tab pos="1447800" algn="l"/>
                <a:tab pos="2171700" algn="l"/>
                <a:tab pos="2895600" algn="l"/>
                <a:tab pos="3619500" algn="l"/>
                <a:tab pos="4343400" algn="l"/>
                <a:tab pos="5067300" algn="l"/>
                <a:tab pos="5791200" algn="l"/>
                <a:tab pos="6515100" algn="l"/>
                <a:tab pos="7239000" algn="l"/>
              </a:tabLst>
            </a:pPr>
            <a:r>
              <a:rPr lang="de-DE" sz="2800"/>
              <a:t>Arrays</a:t>
            </a:r>
          </a:p>
          <a:p>
            <a:pPr marL="269875" indent="-269875" algn="ctr">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Lst>
            </a:pPr>
            <a:endParaRPr lang="de-DE"/>
          </a:p>
          <a:p>
            <a:pPr marL="269875" indent="-269875" algn="ctr">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Lst>
            </a:pPr>
            <a:endParaRPr lang="de-DE"/>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00C951EB-08D0-4B53-AECB-FADAC27097E0}" type="slidenum">
              <a:rPr lang="de-DE"/>
              <a:pPr/>
              <a:t>32</a:t>
            </a:fld>
            <a:endParaRPr lang="de-DE"/>
          </a:p>
        </p:txBody>
      </p:sp>
      <p:sp>
        <p:nvSpPr>
          <p:cNvPr id="34817"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34818"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Was kommt als nächstes?</a:t>
            </a:r>
          </a:p>
        </p:txBody>
      </p:sp>
      <p:sp>
        <p:nvSpPr>
          <p:cNvPr id="34819" name="Rectangle 3"/>
          <p:cNvSpPr>
            <a:spLocks noGrp="1" noChangeArrowheads="1"/>
          </p:cNvSpPr>
          <p:nvPr>
            <p:ph type="subTitle" idx="4294967295"/>
          </p:nvPr>
        </p:nvSpPr>
        <p:spPr bwMode="auto">
          <a:xfrm>
            <a:off x="1279525" y="1619250"/>
            <a:ext cx="7521575" cy="4989513"/>
          </a:xfrm>
          <a:prstGeom prst="rect">
            <a:avLst/>
          </a:prstGeom>
          <a:noFill/>
          <a:ln/>
        </p:spPr>
        <p:txBody>
          <a:bodyPr wrap="none" lIns="0" tIns="24695" rIns="0" bIns="0" anchor="ctr" anchorCtr="1"/>
          <a:lstStyle/>
          <a:p>
            <a:pPr marL="269875" indent="-269875" algn="ctr">
              <a:spcAft>
                <a:spcPct val="0"/>
              </a:spcAft>
              <a:tabLst>
                <a:tab pos="723900" algn="l"/>
                <a:tab pos="1447800" algn="l"/>
                <a:tab pos="2171700" algn="l"/>
                <a:tab pos="2895600" algn="l"/>
                <a:tab pos="3619500" algn="l"/>
                <a:tab pos="4343400" algn="l"/>
                <a:tab pos="5067300" algn="l"/>
                <a:tab pos="5791200" algn="l"/>
                <a:tab pos="6515100" algn="l"/>
                <a:tab pos="7239000" algn="l"/>
              </a:tabLst>
            </a:pPr>
            <a:endParaRPr lang="de-DE" sz="2800"/>
          </a:p>
          <a:p>
            <a:pPr marL="269875" indent="-269875" algn="ctr">
              <a:spcAft>
                <a:spcPct val="0"/>
              </a:spcAft>
              <a:tabLst>
                <a:tab pos="723900" algn="l"/>
                <a:tab pos="1447800" algn="l"/>
                <a:tab pos="2171700" algn="l"/>
                <a:tab pos="2895600" algn="l"/>
                <a:tab pos="3619500" algn="l"/>
                <a:tab pos="4343400" algn="l"/>
                <a:tab pos="5067300" algn="l"/>
                <a:tab pos="5791200" algn="l"/>
                <a:tab pos="6515100" algn="l"/>
                <a:tab pos="7239000" algn="l"/>
              </a:tabLst>
            </a:pPr>
            <a:r>
              <a:rPr lang="de-DE" sz="2800"/>
              <a:t>Einführung in die Objektorientierung</a:t>
            </a:r>
          </a:p>
          <a:p>
            <a:pPr marL="269875" indent="-269875" algn="ctr">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Lst>
            </a:pPr>
            <a:endParaRPr lang="de-DE"/>
          </a:p>
          <a:p>
            <a:pPr marL="269875" indent="-269875" algn="ctr">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Lst>
            </a:pPr>
            <a:endParaRPr lang="de-DE"/>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27113FBA-E8E4-4B36-BC5B-BB48A8E6C216}" type="slidenum">
              <a:rPr lang="de-DE"/>
              <a:pPr/>
              <a:t>4</a:t>
            </a:fld>
            <a:endParaRPr lang="de-DE"/>
          </a:p>
        </p:txBody>
      </p:sp>
      <p:sp>
        <p:nvSpPr>
          <p:cNvPr id="6145"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6146"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Typkonvertierungen (2)</a:t>
            </a:r>
          </a:p>
        </p:txBody>
      </p:sp>
      <p:sp>
        <p:nvSpPr>
          <p:cNvPr id="6147" name="Rectangle 3"/>
          <p:cNvSpPr>
            <a:spLocks noGrp="1" noChangeArrowheads="1"/>
          </p:cNvSpPr>
          <p:nvPr>
            <p:ph type="subTitle" idx="4294967295"/>
          </p:nvPr>
        </p:nvSpPr>
        <p:spPr bwMode="auto">
          <a:xfrm>
            <a:off x="504825" y="1619250"/>
            <a:ext cx="9070975" cy="6007100"/>
          </a:xfrm>
          <a:prstGeom prst="rect">
            <a:avLst/>
          </a:prstGeom>
          <a:noFill/>
          <a:ln/>
        </p:spPr>
        <p:txBody>
          <a:bodyPr lIns="0" tIns="22932"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Dennoch können Sie auch hier eine Typkonvertierung</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erzwingen.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Dazu müssen Sie vor einem Ausdruck lediglich den Typ in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runden Klammern angeben, den Sie erzwingen wollen: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long l = ...;</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int i = (int) l;</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latin typeface="Courier New" pitchFamily="49" charset="0"/>
            </a:endParaRP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oder</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double d = ...;</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int i = (int) d;</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1F5F5E81-32EE-461D-A732-BE7955D09250}" type="slidenum">
              <a:rPr lang="de-DE"/>
              <a:pPr/>
              <a:t>5</a:t>
            </a:fld>
            <a:endParaRPr lang="de-DE"/>
          </a:p>
        </p:txBody>
      </p:sp>
      <p:sp>
        <p:nvSpPr>
          <p:cNvPr id="7169"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7170"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Typkonvertierungen (3)</a:t>
            </a:r>
          </a:p>
        </p:txBody>
      </p:sp>
      <p:sp>
        <p:nvSpPr>
          <p:cNvPr id="7171"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Wird versucht, eine zu große Ganzzahl in einen zu</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kleinen Ganzzahltyp zu konvertieren, kommt es zu den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bereits bekannten Überlauf-Effekten: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long l = 1000000*1000000;</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int i = (int) l;</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System.out.println(i);</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 liefert -727379968</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CEB25F03-5888-4EFC-A917-2E9579C86068}" type="slidenum">
              <a:rPr lang="de-DE"/>
              <a:pPr/>
              <a:t>6</a:t>
            </a:fld>
            <a:endParaRPr lang="de-DE"/>
          </a:p>
        </p:txBody>
      </p:sp>
      <p:sp>
        <p:nvSpPr>
          <p:cNvPr id="8193"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8194"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Typkonvertierungen (4)</a:t>
            </a:r>
          </a:p>
        </p:txBody>
      </p:sp>
      <p:sp>
        <p:nvSpPr>
          <p:cNvPr id="8195"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Wird versucht, eine Kommazahl in einen Ganzzahltyp zu</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konvertieren, wird der Nachkommateil abgeschnitten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(nicht gerundet!):‏</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double d = 3.75;</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int i = (int) d;</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System.out.println(i);</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 liefert 3</a:t>
            </a:r>
          </a:p>
          <a:p>
            <a:pPr marL="269875" indent="-269875">
              <a:lnSpc>
                <a:spcPct val="89000"/>
              </a:lnSpc>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atin typeface="Courier New" pitchFamily="49" charset="0"/>
            </a:endParaRP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52581CD1-4643-4DD1-BEE4-4D6C93509D85}" type="slidenum">
              <a:rPr lang="de-DE"/>
              <a:pPr/>
              <a:t>7</a:t>
            </a:fld>
            <a:endParaRPr lang="de-DE"/>
          </a:p>
        </p:txBody>
      </p:sp>
      <p:sp>
        <p:nvSpPr>
          <p:cNvPr id="9217"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9218"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Typkonvertierungen (5)</a:t>
            </a:r>
          </a:p>
        </p:txBody>
      </p:sp>
      <p:sp>
        <p:nvSpPr>
          <p:cNvPr id="9219"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Wird versucht, eine zu große Kommazahl in einen zu</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kleinen Ganzzahltyp zu konvertieren, erhält die </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Ganzzahl ihren größtmöglichen Wert:</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double d = 3.75E100;</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int i = (int) d;</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System.out.println(i);</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 liefert 2147483647</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FC33EBC5-F9DE-48E4-941D-BDA0DBE2BA27}" type="slidenum">
              <a:rPr lang="de-DE"/>
              <a:pPr/>
              <a:t>8</a:t>
            </a:fld>
            <a:endParaRPr lang="de-DE"/>
          </a:p>
        </p:txBody>
      </p:sp>
      <p:sp>
        <p:nvSpPr>
          <p:cNvPr id="10241"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0242"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Übung (ohne Arrays)</a:t>
            </a:r>
          </a:p>
        </p:txBody>
      </p:sp>
      <p:sp>
        <p:nvSpPr>
          <p:cNvPr id="10243" name="Rectangle 3"/>
          <p:cNvSpPr>
            <a:spLocks noGrp="1" noChangeArrowheads="1"/>
          </p:cNvSpPr>
          <p:nvPr>
            <p:ph type="subTitle" idx="4294967295"/>
          </p:nvPr>
        </p:nvSpPr>
        <p:spPr bwMode="auto">
          <a:xfrm>
            <a:off x="504825" y="1619250"/>
            <a:ext cx="9070975" cy="5473700"/>
          </a:xfrm>
          <a:prstGeom prst="rect">
            <a:avLst/>
          </a:prstGeom>
          <a:noFill/>
          <a:ln/>
        </p:spPr>
        <p:txBody>
          <a:bodyPr lIns="0" tIns="21168"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Erstellen Sie ein neues Projekt und binden Sie das jar-Archiv </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"Uebungstools.jar" ein.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Damit steht Ihnen eine neue Klasse </a:t>
            </a:r>
            <a:r>
              <a:rPr lang="de-DE" sz="2400">
                <a:latin typeface="Courier New" pitchFamily="49" charset="0"/>
              </a:rPr>
              <a:t>Zufall</a:t>
            </a:r>
            <a:r>
              <a:rPr lang="de-DE" sz="2400"/>
              <a:t> mit folgenden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Methoden zur Verfügung:</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a:latin typeface="Courier New" pitchFamily="49" charset="0"/>
              </a:rPr>
              <a:t>int   		getZufallInt(int min, int max)‏</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a:latin typeface="Courier New" pitchFamily="49" charset="0"/>
              </a:rPr>
              <a:t>double		getZufallDouble(double min, double max)‏</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a:latin typeface="Courier New" pitchFamily="49" charset="0"/>
              </a:rPr>
              <a:t>boolean		getZufallBoolean()‏</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a:latin typeface="Courier New" pitchFamily="49" charset="0"/>
              </a:rPr>
              <a:t>int[]  		erzeugeIntArray(int groesse)‏</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a:latin typeface="Courier New" pitchFamily="49" charset="0"/>
            </a:endParaRP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Schreiben Sie ein Programm, welches 50 Würfe mit einem Würfel</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simuliert und am Ende ausgibt, welche Zahl wie oft gewürfelt</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wurde.</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332FD763-3569-4285-B6B3-BAC5E88D69E9}" type="slidenum">
              <a:rPr lang="de-DE"/>
              <a:pPr/>
              <a:t>9</a:t>
            </a:fld>
            <a:endParaRPr lang="de-DE"/>
          </a:p>
        </p:txBody>
      </p:sp>
      <p:sp>
        <p:nvSpPr>
          <p:cNvPr id="11265"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1266"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Programmieren ohne Arrays</a:t>
            </a:r>
          </a:p>
        </p:txBody>
      </p:sp>
      <p:sp>
        <p:nvSpPr>
          <p:cNvPr id="11267" name="Rectangle 3"/>
          <p:cNvSpPr>
            <a:spLocks noGrp="1" noChangeArrowheads="1"/>
          </p:cNvSpPr>
          <p:nvPr>
            <p:ph type="subTitle" idx="4294967295"/>
          </p:nvPr>
        </p:nvSpPr>
        <p:spPr bwMode="auto">
          <a:xfrm>
            <a:off x="504825" y="1619250"/>
            <a:ext cx="9070975" cy="5583238"/>
          </a:xfrm>
          <a:prstGeom prst="rect">
            <a:avLst/>
          </a:prstGeom>
          <a:noFill/>
          <a:ln/>
        </p:spPr>
        <p:txBody>
          <a:bodyPr lIns="0" tIns="24695" rIns="0" bIns="0"/>
          <a:lstStyle/>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Problem in der Übung:</a:t>
            </a:r>
            <a:br>
              <a:rPr lang="de-DE" sz="2800"/>
            </a:br>
            <a:r>
              <a:rPr lang="de-DE" sz="2800"/>
              <a:t/>
            </a:r>
            <a:br>
              <a:rPr lang="de-DE" sz="2800"/>
            </a:br>
            <a:r>
              <a:rPr lang="de-DE" sz="2800"/>
              <a:t>Die Verwaltung der einzelnen Häufigkeiten ist umständlich und mit viel Tipparbeit verbunden.</a:t>
            </a:r>
            <a:br>
              <a:rPr lang="de-DE" sz="2800"/>
            </a:br>
            <a:r>
              <a:rPr lang="de-DE" sz="2800"/>
              <a:t> </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Wie sähe ein Programm aus, in dem ein Wurf mit 10 Würfeln simuliert wird?</a:t>
            </a:r>
            <a:br>
              <a:rPr lang="de-DE" sz="2800"/>
            </a:br>
            <a:endParaRPr lang="de-DE" sz="2800"/>
          </a:p>
          <a:p>
            <a:pPr marL="485775" lvl="1" indent="-269875">
              <a:spcAft>
                <a:spcPct val="0"/>
              </a:spcAft>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Keine Lösung: 51 Variablen mit Namen </a:t>
            </a:r>
            <a:r>
              <a:rPr lang="de-DE" sz="2600">
                <a:latin typeface="Courier New" pitchFamily="49" charset="0"/>
              </a:rPr>
              <a:t>haeufigkeit10</a:t>
            </a:r>
            <a:r>
              <a:rPr lang="de-DE" sz="2600"/>
              <a:t>, </a:t>
            </a:r>
            <a:r>
              <a:rPr lang="de-DE" sz="2600">
                <a:latin typeface="Courier New" pitchFamily="49" charset="0"/>
              </a:rPr>
              <a:t>haeufigkeit11</a:t>
            </a:r>
            <a:r>
              <a:rPr lang="de-DE" sz="2600"/>
              <a:t>, </a:t>
            </a:r>
            <a:r>
              <a:rPr lang="de-DE" sz="2600">
                <a:latin typeface="Courier New" pitchFamily="49" charset="0"/>
              </a:rPr>
              <a:t>haeufigkeit12</a:t>
            </a:r>
            <a:r>
              <a:rPr lang="de-DE" sz="2600"/>
              <a:t>, …</a:t>
            </a:r>
            <a:br>
              <a:rPr lang="de-DE" sz="2600"/>
            </a:br>
            <a:endParaRPr lang="de-DE" sz="2600"/>
          </a:p>
          <a:p>
            <a:pPr marL="485775" lvl="1" indent="-269875">
              <a:spcAft>
                <a:spcPct val="0"/>
              </a:spcAft>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Lösung: Verwendung sogenannter Arrays</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Design">
  <a:themeElements>
    <a:clrScheme name="Larissa-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Design">
      <a:majorFont>
        <a:latin typeface="Arial"/>
        <a:ea typeface="Microsoft YaHei"/>
        <a:cs typeface=""/>
      </a:majorFont>
      <a:minorFont>
        <a:latin typeface="Arial"/>
        <a:ea typeface="Microsoft YaHei"/>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Larissa-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arissa-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arissa-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arissa-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arissa-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arissa-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arissa-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NAK01</Template>
  <TotalTime>0</TotalTime>
  <Words>1447</Words>
  <Application>Microsoft Office PowerPoint</Application>
  <PresentationFormat>Benutzerdefiniert</PresentationFormat>
  <Paragraphs>395</Paragraphs>
  <Slides>32</Slides>
  <Notes>32</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32</vt:i4>
      </vt:variant>
    </vt:vector>
  </HeadingPairs>
  <TitlesOfParts>
    <vt:vector size="40" baseType="lpstr">
      <vt:lpstr>Times New Roman</vt:lpstr>
      <vt:lpstr>Arial</vt:lpstr>
      <vt:lpstr>Microsoft YaHei</vt:lpstr>
      <vt:lpstr>Lucida Sans Unicode</vt:lpstr>
      <vt:lpstr>Courier New</vt:lpstr>
      <vt:lpstr>Wingdings</vt:lpstr>
      <vt:lpstr>Segoe UI</vt:lpstr>
      <vt:lpstr>Larissa-Design</vt:lpstr>
      <vt:lpstr> </vt:lpstr>
      <vt:lpstr>Kapitel 5</vt:lpstr>
      <vt:lpstr>Typkonvertierungen (1)</vt:lpstr>
      <vt:lpstr>Typkonvertierungen (2)</vt:lpstr>
      <vt:lpstr>Typkonvertierungen (3)</vt:lpstr>
      <vt:lpstr>Typkonvertierungen (4)</vt:lpstr>
      <vt:lpstr>Typkonvertierungen (5)</vt:lpstr>
      <vt:lpstr>Übung (ohne Arrays)</vt:lpstr>
      <vt:lpstr>Programmieren ohne Arrays</vt:lpstr>
      <vt:lpstr>Programmieren mit Arrays</vt:lpstr>
      <vt:lpstr>Arrays (1)</vt:lpstr>
      <vt:lpstr>Arrays (2)</vt:lpstr>
      <vt:lpstr>Arrays (3)</vt:lpstr>
      <vt:lpstr>Arrays (4)</vt:lpstr>
      <vt:lpstr>Arrays (5)</vt:lpstr>
      <vt:lpstr>Arrays (6)</vt:lpstr>
      <vt:lpstr>Arrays (7)</vt:lpstr>
      <vt:lpstr>Arrays (8)</vt:lpstr>
      <vt:lpstr>Arrays (9)</vt:lpstr>
      <vt:lpstr>Arrays (10)</vt:lpstr>
      <vt:lpstr>Arrays (11)</vt:lpstr>
      <vt:lpstr>Übung (mit Arrays)</vt:lpstr>
      <vt:lpstr>Speicherverwaltung von Arrays (1)</vt:lpstr>
      <vt:lpstr>Speicherverwaltung von Arrays (2)</vt:lpstr>
      <vt:lpstr>Speicherverwaltung von Arrays (3)</vt:lpstr>
      <vt:lpstr>Speicherverwaltung von Arrays (4)</vt:lpstr>
      <vt:lpstr>Speicherverwaltung von Arrays (5)</vt:lpstr>
      <vt:lpstr>Übung 1</vt:lpstr>
      <vt:lpstr>Übung 2a</vt:lpstr>
      <vt:lpstr>Übung 2b</vt:lpstr>
      <vt:lpstr>Zusammenfassung: Was haben wir gelernt? </vt:lpstr>
      <vt:lpstr>Was kommt als nächstes?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NAK01</dc:title>
  <dc:creator>Kimminich, Bjoern / Kuehne + Nagel / Ham GI-PK</dc:creator>
  <cp:lastModifiedBy>bjoern.kimminich</cp:lastModifiedBy>
  <cp:revision>251</cp:revision>
  <cp:lastPrinted>2011-10-12T19:45:03Z</cp:lastPrinted>
  <dcterms:created xsi:type="dcterms:W3CDTF">2011-10-12T19:23:47Z</dcterms:created>
  <dcterms:modified xsi:type="dcterms:W3CDTF">2015-10-29T16:45:55Z</dcterms:modified>
</cp:coreProperties>
</file>