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89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10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11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2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12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5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13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5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14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6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15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16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17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8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18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19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2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68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20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45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21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1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22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6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23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4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24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25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26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01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4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5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8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6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7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4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8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4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9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studenten/blob/master/zenturien/i99a/bkimminich.y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10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r>
              <a:rPr lang="de-DE" sz="2200">
                <a:latin typeface="Courier New" pitchFamily="49" charset="0"/>
              </a:rPr>
              <a:t/>
            </a:r>
            <a:br>
              <a:rPr lang="de-DE" sz="2200">
                <a:latin typeface="Courier New" pitchFamily="49" charset="0"/>
              </a:rPr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11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12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Übung - </a:t>
            </a:r>
            <a:r>
              <a:rPr lang="de-DE" sz="4000" dirty="0" smtClean="0">
                <a:solidFill>
                  <a:srgbClr val="FFFFFF"/>
                </a:solidFill>
              </a:rPr>
              <a:t>private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</a:t>
            </a:r>
            <a:r>
              <a:rPr lang="de-DE" sz="2800" dirty="0" smtClean="0"/>
              <a:t>Sie alle internen Details des Autos als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2800" dirty="0" smtClean="0"/>
              <a:t> deklarieren und nur noch über Hilfsmethoden verändern oder ausgeben lassen.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Erstellen Sie wirklich nur Hilfsmethoden, wenn dies notwendig ist! Das Erstellen von Methoden „auf Verdacht“ oder „auf Vorrat“ ist schlechter Stil!</a:t>
            </a:r>
          </a:p>
        </p:txBody>
      </p:sp>
    </p:spTree>
    <p:extLst>
      <p:ext uri="{BB962C8B-B14F-4D97-AF65-F5344CB8AC3E}">
        <p14:creationId xmlns:p14="http://schemas.microsoft.com/office/powerpoint/2010/main" val="397451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14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15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16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17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sich der Verbrauch eines Autos nach der Erzeugung eines Objektes nicht mehr verändern kann.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18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19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Versionskonflikte auflösen (1)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Wenn man alleine auf nur einem Rechner mit 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/>
              <a:t> und </a:t>
            </a:r>
            <a:r>
              <a:rPr lang="de-DE" sz="2800" dirty="0" err="1" smtClean="0"/>
              <a:t>GitHub</a:t>
            </a:r>
            <a:r>
              <a:rPr lang="de-DE" sz="2800" dirty="0" smtClean="0"/>
              <a:t> arbeitet, funktioniert eigentlich alles reibungslos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Sobald man alleine an wechselnden Rechnern arbeitet, kann es vereinzelt zu Konflikten kommen,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wenn man vergisst, auf dem Zweitrechner zuerst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de-DE" sz="2400" dirty="0" smtClean="0"/>
              <a:t> aufzurufen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wenn man vergessen hat, seinen Zwischenstand zu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zu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de-DE" sz="2400" dirty="0" smtClean="0"/>
              <a:t>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0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Häufiger werden Konflikte erst, wenn man mit mehreren Personen am selben Repository arbeitet,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bei vielen </a:t>
            </a:r>
            <a:r>
              <a:rPr lang="de-DE" sz="2400" dirty="0" err="1" smtClean="0"/>
              <a:t>Forks</a:t>
            </a:r>
            <a:r>
              <a:rPr lang="de-DE" sz="2400" dirty="0" smtClean="0"/>
              <a:t> und Pull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, wie bei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studenten</a:t>
            </a:r>
            <a:endParaRPr 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bei der Semesterarbeit, mit einem Repository pro Gruppe</a:t>
            </a: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14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20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21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22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Modifizieren </a:t>
            </a:r>
            <a:r>
              <a:rPr lang="de-DE" sz="2800" dirty="0"/>
              <a:t>Sie Ihre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derart, dass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Tankvolumen als statische Variable implementiert ist.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Jedes </a:t>
            </a:r>
            <a:r>
              <a:rPr lang="de-DE" sz="2800" dirty="0"/>
              <a:t>Auto soll dasselbe Tankvolumen haben,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Tankvolumen darf nicht mehr individuell verschieden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sein.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23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24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25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26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Versionskonflikte auflösen (2)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/>
              <a:t> ist gut darin, </a:t>
            </a:r>
            <a:r>
              <a:rPr lang="de-DE" sz="2800" dirty="0" smtClean="0"/>
              <a:t>Unterschiede </a:t>
            </a:r>
            <a:r>
              <a:rPr lang="de-DE" sz="2800" dirty="0" smtClean="0"/>
              <a:t>selbst </a:t>
            </a:r>
            <a:r>
              <a:rPr lang="de-DE" sz="2800" dirty="0" smtClean="0"/>
              <a:t>zusammenzuführen, </a:t>
            </a:r>
            <a:r>
              <a:rPr lang="de-DE" sz="2800" dirty="0" smtClean="0"/>
              <a:t>sofern diese überschneidungsfrei sind,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weil unterschiedliche Dateien bearbeitet wurden, oder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weil eine Datei an unterschiedlichen Stellen bearbeitet wurde</a:t>
            </a:r>
          </a:p>
        </p:txBody>
      </p:sp>
      <p:pic>
        <p:nvPicPr>
          <p:cNvPr id="1026" name="Picture 2" descr="https://www.atlassian.com/pt/git/workflows/pageSections/00/contentFullWidth/0/tabs/00/pageSections/09/contentFullWidth/0/content_files/file2/document/git-workflow-svn-managingconflic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/>
          <a:stretch/>
        </p:blipFill>
        <p:spPr bwMode="auto">
          <a:xfrm>
            <a:off x="503808" y="3707829"/>
            <a:ext cx="3096344" cy="24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tlassian.com/pt/git/workflows/pageSections/00/contentFullWidth/0/tabs/00/pageSections/05/contentFullWidth/00/content_files/file1/document/git-workflow-svn-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0"/>
          <a:stretch/>
        </p:blipFill>
        <p:spPr bwMode="auto">
          <a:xfrm>
            <a:off x="5358709" y="3681150"/>
            <a:ext cx="4434131" cy="24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672160" y="5075981"/>
            <a:ext cx="3318537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pull --rebase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74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Versionskonflikte auflösen (3)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Wenn automatisches Zusammenführen („</a:t>
            </a:r>
            <a:r>
              <a:rPr lang="de-DE" sz="2800" dirty="0" err="1" smtClean="0"/>
              <a:t>merge</a:t>
            </a:r>
            <a:r>
              <a:rPr lang="de-DE" sz="2800" dirty="0" smtClean="0"/>
              <a:t>“) nicht funktioniert, muss der Anwender eingreifen, und sich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für eine der beiden Versionen entscheiden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oder manuell die endgültige Version aus beiden Konfliktversionen ableiten</a:t>
            </a:r>
            <a:endParaRPr lang="de-DE" dirty="0"/>
          </a:p>
        </p:txBody>
      </p:sp>
      <p:pic>
        <p:nvPicPr>
          <p:cNvPr id="2050" name="Picture 2" descr="https://www.atlassian.com/pt/git/workflows/pageSections/00/contentFullWidth/0/tabs/00/pageSections/06/contentFullWidth/00/content_files/file1/document/git-workflow-svn-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/>
          <a:stretch/>
        </p:blipFill>
        <p:spPr bwMode="auto">
          <a:xfrm>
            <a:off x="1007864" y="3635821"/>
            <a:ext cx="5848350" cy="297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592905" y="4490947"/>
            <a:ext cx="4055919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rebase --continue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726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5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Simulierter Beispiel-Konflikt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" y="2123653"/>
            <a:ext cx="8764707" cy="17046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72068" y="3861917"/>
            <a:ext cx="87607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github.com/nordakademie-einfuehrung-java/studenten/blob/master/zenturien/i99a/bkimminich.yml</a:t>
            </a:r>
            <a:r>
              <a:rPr lang="de-DE" sz="12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4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6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7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8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9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996</Words>
  <Application>Microsoft Office PowerPoint</Application>
  <PresentationFormat>Benutzerdefiniert</PresentationFormat>
  <Paragraphs>271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 </vt:lpstr>
      <vt:lpstr>Versionskonflikte auflösen (1)</vt:lpstr>
      <vt:lpstr>Versionskonflikte auflösen (2)</vt:lpstr>
      <vt:lpstr>Versionskonflikte auflösen (3)</vt:lpstr>
      <vt:lpstr>Simulierter Beispiel-Konflikt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Übung - private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242</cp:revision>
  <cp:lastPrinted>2011-10-12T19:45:03Z</cp:lastPrinted>
  <dcterms:created xsi:type="dcterms:W3CDTF">2011-10-12T19:23:47Z</dcterms:created>
  <dcterms:modified xsi:type="dcterms:W3CDTF">2015-11-30T07:53:29Z</dcterms:modified>
</cp:coreProperties>
</file>