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1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59E41EEE-F3DA-403B-908A-D6EE332A06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25880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346610-2D74-400A-B8D0-D830999D1A1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05890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89222-CAF6-4E83-B647-2AFDA266EBB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361791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100F44-619C-4289-83F9-4CF13066F60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93313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6D5524-DF0E-4970-BE7E-24F202B21A5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43939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2D9AE-2D4D-437F-B4A8-1989D8F61D3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637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ABEFFA-1AB1-49E7-9AD1-8B895D17D3C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1660087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6A4179-163C-4BF6-BF0D-C044CE3C29D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3846528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6EAD5D-D022-4035-911B-AF2EE02F173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469041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A54FFE-AB84-4FCF-AE25-1861040CBD8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320332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53CB5A-61D2-4BD9-B224-CA81B2B779D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784108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650441-86F5-4AE8-B287-20FBD66FAB11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49008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91976A-49B0-49B1-9C56-C4D441176C5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30278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309F45-28C0-41B6-841F-C6FE4041B49E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104034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AFF44-6219-407E-A73E-A15957A6D78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426571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6C424-BB18-410C-AB0E-117D72E20BB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77106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1B425-A052-4C20-83E5-F3B6D6D9FCE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47892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A0FE97-C1BE-4CC7-919E-5B971C8D2C8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00000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1769D6-B802-44E3-A57A-528B7E008CC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231100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05EEB6-AA0D-48E2-BFA7-E9AC96F86E99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508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A4899-DB8F-4658-BF36-CD15F3A39FC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xmlns="" val="114464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8449D-8FC8-4E08-8B18-7DB1CE7743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34B1C-8921-4F9C-9196-3BF66E40F17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A7E32-496E-4E97-B3CF-40189FB4C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E22E0-8A09-4DBE-95C9-C2C4FF98662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7D4C0-EA73-4C78-B176-8AA994A5D7C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94A7-3E1B-45BC-8A8D-0B89AD173FF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EBA14-230A-4139-9188-F946E7242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9755-13DE-4AD3-95AB-D4E9CA4B176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E71C4-4268-475E-B6BB-FB22408EF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5C1DC-F317-4832-8E24-0A31F3A694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F5E37-E2B8-4C4C-91A7-1E9ED824CE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EF9F5-14EB-4637-98B4-3EE48D7FF0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612C4E88-3B20-4068-A067-8D07673457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sblock_1_bis_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Übungen zu Kapitel 1 bis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AE94F9A-8446-40F4-AC40-A8B988A126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2 - Tipps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547813"/>
            <a:ext cx="9070975" cy="4989512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80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Linie beginnt bei 0|800 und geht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Linienstartpunkt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y-Koordinate.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Linienendpunkt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x-Koordinate.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791EFB4-D730-43E7-9869-284253640F76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363" y="1439863"/>
            <a:ext cx="5040312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CD8D062-6276-41A6-AB43-94D17A77735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3 - Tipps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118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Kreise.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Mittelpunkt 200|400.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Durchmesser 100.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 jedem weiteren Kreis liegt der Mittelpunkt 5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 weiter rechts.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Kreis hat einen um 5 Bildpunkte größeren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Durchmesser.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9A046D9-364A-4AB9-A85A-179CC2A0A19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39863"/>
            <a:ext cx="5510213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106A4A7-94BD-4CF9-84B0-3563B0FD10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4 - Tipps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Ellipsen.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Alle haben denselben Mittelpunkt.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Ellipse ist 800 Bildpunkte breit und 200 hoch.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nächste Ellipse ist 10 Bildpunkte schmaler, dafür jedoch 10 Bildpunkte höher.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letzte Ellipse ist 200 Bildpunkte breit und 800 hoch.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BA21B2-401A-472C-B732-0CFB7B34052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1439863"/>
            <a:ext cx="53292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83F2BB0-E1EC-4703-A292-57C19A5CCFE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5 - Tipps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ca. 4 x 100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der rechts gezeigten Ecke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(100 Linien) geht die erste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Linie von 0|0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 jeder weiteren Linie sind die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x-Koordinate des Startpunktes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und die y-Koordinate des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Endpunktes um jeweils 8 erhöht.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übrigen Ecken werden analog gebildet.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1692275"/>
            <a:ext cx="3960813" cy="414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483A053-A6A5-4951-9435-C902C9F1EB3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1439863"/>
            <a:ext cx="522128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7ED7EE-A409-4F14-A662-1EC3E131258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6 - Tipps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77485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640.000 einzelne Bildpunkte. Für jeden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Bildpunkt wird seine Farbe individuell bestimmt: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Rot-Anteil der Farbe ist umso größer, je näher er am Punkt 250|270 liegt.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Grün-Anteil der Farbe ist umso größer, je näher er am Punkt 550|270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Blau-Anteil der Farbe ist umso größer, je näher er am Punkt 400|530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0 Bildpunkte, so beträgt der Farbanteil 100%.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&gt;800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F55D25D-28DD-43EE-9345-11616E9A6A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1403350"/>
            <a:ext cx="49514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265082A-B878-4829-805A-FFF6CA1D72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Übungen zu Kapitel 1 bis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Ggf. bisherige Übungen nachholen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Übungsblock mit grafischer Ausgabe</a:t>
            </a:r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24ED8CC-5166-4610-B701-B93160FE8F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7 - Tipps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Wie Übung 6, jedoch mit folgendem Unterschied: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&lt;200 Bildpunkte, so beträgt der Farbanteil 100%.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&gt;400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Dazwischen (Entfernung 200 bis 400 Bildpunkte) soll der Farbanteil von 100% auf 0% sinken.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CE21FFE-9A89-4B36-B0FB-50A684842AF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Um einfachste grafische Ausgaben zu ermöglichen, erhalten Sie ein sog. </a:t>
            </a:r>
            <a:r>
              <a:rPr lang="de-DE" altLang="de-DE" sz="2600" dirty="0" err="1" smtClean="0"/>
              <a:t>jar</a:t>
            </a:r>
            <a:r>
              <a:rPr lang="de-DE" altLang="de-DE" sz="2600" dirty="0" smtClean="0"/>
              <a:t>-Archiv. Es enthält neue Funktionen für eine sehr einfache grafische Ausgabe.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Um diese Funktionen nutzen zu können, gehen Sie wie folgt vor: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Rechtsklicken Sie in </a:t>
            </a:r>
            <a:r>
              <a:rPr lang="de-DE" altLang="de-DE" sz="2600" dirty="0" err="1" smtClean="0"/>
              <a:t>Eclipse</a:t>
            </a:r>
            <a:r>
              <a:rPr lang="de-DE" altLang="de-DE" sz="2600" dirty="0" smtClean="0"/>
              <a:t> auf Ihr </a:t>
            </a:r>
            <a:r>
              <a:rPr lang="de-DE" altLang="de-DE" sz="2600" dirty="0" smtClean="0"/>
              <a:t>Projekt, öffnen Sie das Untermenü "</a:t>
            </a:r>
            <a:r>
              <a:rPr lang="de-DE" altLang="de-DE" sz="2600" dirty="0" err="1" smtClean="0"/>
              <a:t>Build</a:t>
            </a:r>
            <a:r>
              <a:rPr lang="de-DE" altLang="de-DE" sz="2600" dirty="0" smtClean="0"/>
              <a:t> Path“ und </a:t>
            </a:r>
            <a:r>
              <a:rPr lang="de-DE" altLang="de-DE" sz="2600" dirty="0" smtClean="0"/>
              <a:t>klicken Sie auf "Add </a:t>
            </a:r>
            <a:r>
              <a:rPr lang="de-DE" altLang="de-DE" sz="2600" dirty="0" err="1" smtClean="0"/>
              <a:t>External</a:t>
            </a:r>
            <a:r>
              <a:rPr lang="de-DE" altLang="de-DE" sz="2600" dirty="0" smtClean="0"/>
              <a:t> </a:t>
            </a:r>
            <a:r>
              <a:rPr lang="de-DE" altLang="de-DE" sz="2600" dirty="0" smtClean="0"/>
              <a:t>Archives...".</a:t>
            </a:r>
            <a:endParaRPr lang="de-DE" altLang="de-DE" sz="26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Wählen Sie dann das benötigte </a:t>
            </a:r>
            <a:r>
              <a:rPr lang="de-DE" altLang="de-DE" sz="2600" dirty="0" smtClean="0"/>
              <a:t>Modul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uebungstools.jar</a:t>
            </a:r>
            <a:r>
              <a:rPr lang="de-DE" altLang="de-DE" sz="2400" dirty="0" smtClean="0"/>
              <a:t> aus Unterordner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de-DE" altLang="de-DE" sz="2600" dirty="0" smtClean="0"/>
              <a:t> </a:t>
            </a:r>
            <a:r>
              <a:rPr lang="de-DE" altLang="de-DE" sz="2600" dirty="0" smtClean="0"/>
              <a:t>aus und klicken Sie auf Ok.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8666130-ABF8-496D-9AEC-49537C5063B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7513"/>
          </a:xfrm>
        </p:spPr>
        <p:txBody>
          <a:bodyPr tIns="33264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Damit stehen Ihnen die folgenden Befehle zur Verfügung: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Zeichenfenster.zeigeZeichenfenster();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Zeichenfenster.setzeFarbeSchwarz();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Zeichenfenster.setzeFarbeWeiss();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Zeichenfenster.setzeFarbe(</a:t>
            </a:r>
            <a:r>
              <a:rPr lang="de-DE" altLang="de-DE" sz="2200" smtClean="0"/>
              <a:t>rot,gruen,blau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				</a:t>
            </a:r>
            <a:r>
              <a:rPr lang="de-DE" altLang="de-DE" sz="2200" smtClean="0"/>
              <a:t>(jeweils Kommazahlen von 0 bis 1 für 0 bis 100%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/>
              <a:t>				Farbanteil der jeweiligen Farbe)</a:t>
            </a:r>
            <a:r>
              <a:rPr lang="ar-SA" altLang="de-DE" sz="22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Zeichenfenster.zeichnePunkt(</a:t>
            </a:r>
            <a:r>
              <a:rPr lang="de-DE" altLang="de-DE" sz="2200" smtClean="0"/>
              <a:t>x,y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Zeichenfenster.zeichneLinie(</a:t>
            </a:r>
            <a:r>
              <a:rPr lang="de-DE" altLang="de-DE" sz="2200" smtClean="0"/>
              <a:t>xStart, yStart, xEnde, yEnde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Zeichenfenster.zeichneEllipse(</a:t>
            </a:r>
            <a:r>
              <a:rPr lang="de-DE" altLang="de-DE" sz="2200" smtClean="0"/>
              <a:t>x, y, breite, hoehe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Zeichenfenster.pause(</a:t>
            </a:r>
            <a:r>
              <a:rPr lang="de-DE" altLang="de-DE" sz="2200" smtClean="0"/>
              <a:t>millisekunden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B2312CA-3D51-43C9-8790-D352295706D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Zeichenfenster besteht aus 800 mal 800 einzelnen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0|0 befindet sich links oben.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799|799 befindet sich rechts unten.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x-Achse wird nach rechts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y-Achse wird nach unten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führt zu keinem Fehler, wenn Sie über den Rand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hinauszeichnen.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6FC8451-64CA-4EBA-9789-6685FC2AF97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sich wie üblich einen </a:t>
            </a:r>
            <a:r>
              <a:rPr lang="de-DE" altLang="de-DE" sz="2800" dirty="0" err="1" smtClean="0"/>
              <a:t>Fork</a:t>
            </a:r>
            <a:r>
              <a:rPr lang="de-DE" altLang="de-DE" sz="2800" dirty="0" smtClean="0"/>
              <a:t>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>
                <a:hlinkClick r:id="rId3"/>
              </a:rPr>
              <a:t>https://github.com/nordakademie-einfuehrung-java/uebungsblock_1_bis_4</a:t>
            </a:r>
            <a:endParaRPr lang="de-DE" altLang="de-DE" sz="20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und dann nach dem Klonen ein neues </a:t>
            </a:r>
            <a:r>
              <a:rPr lang="de-DE" altLang="de-DE" sz="2800" dirty="0" err="1" smtClean="0"/>
              <a:t>Eclipse</a:t>
            </a:r>
            <a:r>
              <a:rPr lang="de-DE" altLang="de-DE" sz="2800" dirty="0" smtClean="0"/>
              <a:t>-Projekt.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Fügen Sie </a:t>
            </a: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uebungstools.jar</a:t>
            </a:r>
            <a:r>
              <a:rPr lang="de-DE" altLang="de-DE" sz="2800" dirty="0" smtClean="0"/>
              <a:t> aus Unterordner </a:t>
            </a: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8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altLang="de-DE" sz="2800" dirty="0" smtClean="0"/>
              <a:t>dem Projekt als externes Archiv hinzu: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  <p:pic>
        <p:nvPicPr>
          <p:cNvPr id="13319" name="Grafik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8863" y="4184650"/>
            <a:ext cx="5419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26C42E0-8F10-49C7-AE54-CECEA4409EC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 Übung besteht darin, mittels geeigneter Schleifen eine bestimmte grafische Ausgabe zu erzeugen.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sollten für jede Übung eine Methode anlegen, die die Übung löst, z. B.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public static void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…</a:t>
            </a:r>
            <a:r>
              <a:rPr lang="de-DE" altLang="de-DE" sz="2800" smtClean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Tipp: Sie finden eine entsprechend vorbereitete Klasse im Ordner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\src</a:t>
            </a:r>
            <a:r>
              <a:rPr lang="de-DE" altLang="de-DE" sz="2800" smtClean="0"/>
              <a:t> und müssen nur noch die sieben Übungs-Methoden ausimplementieren!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BB755FC-965D-4881-BA82-DD4845C5527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Testen Sie das Zeichenfenster, indem Sie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Punkte an verschiedenen Koordinaten setzen,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mit Hilfe von 4 Linien ein Rechteck zeichnen und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Ellipse zeichnen, die exakt in das Rechteck passt.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4EA9952-2474-4153-9EF5-FDF723D9FCF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9850" y="1439863"/>
            <a:ext cx="48593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802</Words>
  <Application>Microsoft Office PowerPoint</Application>
  <PresentationFormat>Benutzerdefiniert</PresentationFormat>
  <Paragraphs>198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 </vt:lpstr>
      <vt:lpstr>Übungen zu Kapitel 1 bis 4</vt:lpstr>
      <vt:lpstr>Grafische Ausgabe (1)</vt:lpstr>
      <vt:lpstr>Grafische Ausgabe (2)</vt:lpstr>
      <vt:lpstr>Grafische Ausgabe (3)</vt:lpstr>
      <vt:lpstr>Vor den Übungen (1)</vt:lpstr>
      <vt:lpstr>Vor den Übungen (2)</vt:lpstr>
      <vt:lpstr>Übung 1</vt:lpstr>
      <vt:lpstr>Übung 2</vt:lpstr>
      <vt:lpstr>Übung 2 - Tipps</vt:lpstr>
      <vt:lpstr>Übung 3</vt:lpstr>
      <vt:lpstr>Übung 3 - Tipps</vt:lpstr>
      <vt:lpstr>Übung 4</vt:lpstr>
      <vt:lpstr>Übung 4 - Tipps</vt:lpstr>
      <vt:lpstr>Übung 5</vt:lpstr>
      <vt:lpstr>Übung 5 - Tipps</vt:lpstr>
      <vt:lpstr>Übung 6</vt:lpstr>
      <vt:lpstr>Übung 6 - Tipps</vt:lpstr>
      <vt:lpstr>Übung 7</vt:lpstr>
      <vt:lpstr>Übung 7 - Tipps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Bjoern Kimminich</dc:creator>
  <cp:lastModifiedBy>bjoern.kimminich</cp:lastModifiedBy>
  <cp:revision>185</cp:revision>
  <cp:lastPrinted>2011-10-12T19:45:03Z</cp:lastPrinted>
  <dcterms:created xsi:type="dcterms:W3CDTF">2011-10-12T19:23:47Z</dcterms:created>
  <dcterms:modified xsi:type="dcterms:W3CDTF">2015-11-10T08:11:44Z</dcterms:modified>
</cp:coreProperties>
</file>