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21" y="-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BAC5FFEA-729C-4AA9-A823-CA7B91935DB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141043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8D989A4-06ED-4F9C-9510-003069D069BE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496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618B2F0-E262-4B83-BA5A-16B6E32E3113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7603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8E50F2A-968A-42CA-94E7-E1EB9080D102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489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96F44F1-6B15-466B-A75A-FA0E69ED606B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433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D34883-48DD-4989-B212-8CC46FFD7CC9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546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7B89CA0-101B-43F7-ABD8-E38A318312AA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330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45DD20-D048-45B4-B4EE-B8FB46F78706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2118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E0AD2B-2154-4728-A27B-72F2D26CF1C1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5914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FF524F8-90F6-4639-866F-0DF46C4706E0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9543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AAF7B18-0144-4096-86A9-91A55E6B56AE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527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F6C571C-8C2E-4483-90D4-6F946B4C5CAE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12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1BF810-91E5-4BE5-8527-A2E1D26C743D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987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BB79830-B4F2-48A9-8120-610096C61A46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8942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F0B673-F77D-4441-95AD-F2115A67B0E8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621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8D0BF3-0DEE-41DA-B65C-6D8830798B88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4989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CB87C6F-4787-49B6-87A1-02FC0F17D5FB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32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0B74EA4-9E15-4276-A0DF-DC48BB3DD300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0368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3BFE7D-1607-4C44-A564-B987C29A7163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2287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E301FE-21DF-45C5-9518-629C8B8141BD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432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F13D2C5-0936-4395-91CA-1B6DC68972A7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90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54AFA12-D610-4D32-8340-40F38E9F3B3C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525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18A5D5F-8F0B-4D90-A68C-D5595716E123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55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1B7FB14-7223-4BF6-9C29-DF08FE598AFF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053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78E82C0-32F2-4B08-AEC0-FFF24AA12314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295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F388BCD-49AD-4F8D-B193-A018DAB21179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081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F364298-3C90-4227-8AD9-4183346A067F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3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C26E7A0-2409-4998-B0BD-6582A475C3B5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47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636E2-B240-4C5E-912B-B37C0A86F5F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B8E9D-9DB7-4D63-B74D-935C6029478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278257-FD3A-4A58-BC18-93591667863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5FAD3-5349-4D9A-93FE-AB850BE0E0A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A88B-CE0E-4E86-AB29-F0D7DA8A29F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9928D-7B3C-4670-BDD3-C0CB7BE7B1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ED267-2D8A-4A75-B085-29F1922F07A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4B10C-3388-4224-8494-2866C41BB38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8FD9E-067F-41EF-BB14-09EEC95FBCB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E9D6D-6EDB-45AF-A328-EB7F8F2329A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1132B-99B4-43C8-BC1B-D613F84F7F8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1EE91-5FFC-46CF-B148-21EA964F8B6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031258DB-3B6F-43CD-B98D-58B9DC4A611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4B3351-E840-4DA5-BB71-B12E77D811F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Erbende Klasse Dozent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1404938"/>
            <a:ext cx="8818562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48AB6F3-9369-4E10-987B-D115952190E6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Erbende Klasse Student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04938"/>
            <a:ext cx="8999537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4F8AD95-2E6F-48DF-821D-4779AF1508AC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Auswirkung Vererbung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52550"/>
            <a:ext cx="8639175" cy="332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560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263" y="4824413"/>
            <a:ext cx="8639175" cy="1835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B27D11-E2C7-4B81-AE25-DEE70186E54C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Überlagern von Methoden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Sie können in einer Unterklasse Methoden der Oberklasse überlagern, d. h. Sie definieren die Methode für die Unterklasse neu.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Auf diese Art und Weise können Unterklassen ihr Verhalten für ihren konkreten Zweck anpassen.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Sie können dabei die Methoden der Oberklasse aufrufen.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Methode wird überlagert, indem man eine Methode mit gleichem Namen und gleichen Parametern in der Unterklasse definiert.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BA2C66-A15A-4901-93BB-58591C8256AC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Überlagern von Methoden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68425"/>
            <a:ext cx="8999538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2709863"/>
            <a:ext cx="9359900" cy="1249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70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263" y="4211638"/>
            <a:ext cx="8999537" cy="233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BD40190-8678-4B8A-99BD-1AF9EF3155F6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Polymorphie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Polymorphie bedeutet übersetzt "Vielgestaltigkeit".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Polymorphie in Java bedeutet, dass zum Zeitpunkt des Compilierens nicht eindeutig ist, welcher Programmcode bei einem Methodenaufruf ausgeführt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Grund dafür liegt darin, dass in einer Variablen, die als "Person" definiert wurde, Objekte der Klasse Person, Student und Dozent abgelegt werden können.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Dies ist möglich, da jeder Student und jeder Dozent auch all das "kann", was eine Person "kann".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F7A6EBA-4A92-42F7-A114-5120176454F1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Polymorphie (1)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70013"/>
            <a:ext cx="8639175" cy="5470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69231B-46D9-444F-875B-5EC6F75D2865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Polymorphie (2)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87938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Es wird immer die Methode des Objektes ausgeführt, das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tatsächlich vorliegt.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D. h. steckt in einer Variablen, deren Typ als Person festgelegt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wurde, ein Studenten-Objekt, dann werden auch die Methoden des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Studenten ausgeführt.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514475"/>
            <a:ext cx="8999538" cy="204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6AC8EC4-FEDB-429D-A2F3-0988538521F7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Modellbildung 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689725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Bevor ein umfangreiches Softwareprojekt angegangen</a:t>
            </a:r>
            <a:br>
              <a:rPr lang="de-DE" altLang="de-DE" sz="2400" smtClean="0"/>
            </a:br>
            <a:r>
              <a:rPr lang="de-DE" altLang="de-DE" sz="2400" smtClean="0"/>
              <a:t>werden kann, muss ein Modell der zu erstellenden</a:t>
            </a:r>
            <a:br>
              <a:rPr lang="de-DE" altLang="de-DE" sz="2400" smtClean="0"/>
            </a:br>
            <a:r>
              <a:rPr lang="de-DE" altLang="de-DE" sz="2400" smtClean="0"/>
              <a:t>Klassen angelegt werden.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 Erstellung von Modellen hilft bei der Klärung wichtiger</a:t>
            </a:r>
            <a:br>
              <a:rPr lang="de-DE" altLang="de-DE" sz="2400" smtClean="0"/>
            </a:br>
            <a:r>
              <a:rPr lang="de-DE" altLang="de-DE" sz="2400" smtClean="0"/>
              <a:t>Fragen wie z. B.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Welche Klassen benötigen welche Eigenschaften?</a:t>
            </a:r>
            <a:br>
              <a:rPr lang="de-DE" altLang="de-DE" sz="2400" smtClean="0"/>
            </a:br>
            <a:r>
              <a:rPr lang="de-DE" altLang="de-DE" sz="2400" smtClean="0"/>
              <a:t>Wie hängen verschiedene Klassen miteinander zusammen?</a:t>
            </a:r>
            <a:br>
              <a:rPr lang="de-DE" altLang="de-DE" sz="2400" smtClean="0"/>
            </a:br>
            <a:r>
              <a:rPr lang="de-DE" altLang="de-DE" sz="2400" smtClean="0"/>
              <a:t>Welche Klasse erbt ggf. von welcher anderen Klasse?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Für die Erstellung von Modellen gibt es eigene Modellierungssprachen (z. B. UML) und entsprechende Tools</a:t>
            </a:r>
            <a:br>
              <a:rPr lang="de-DE" altLang="de-DE" sz="2400" smtClean="0"/>
            </a:br>
            <a:r>
              <a:rPr lang="de-DE" altLang="de-DE" sz="2400" smtClean="0"/>
              <a:t>(z. B. ArgoUML).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A49090D-B962-420B-AFFD-18A1D29130B3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Modellbildung (2)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Durch Modellbildung wird von vornherein Struktur in ein</a:t>
            </a:r>
            <a:br>
              <a:rPr lang="de-DE" altLang="de-DE" sz="2400" smtClean="0"/>
            </a:br>
            <a:r>
              <a:rPr lang="de-DE" altLang="de-DE" sz="2400" smtClean="0"/>
              <a:t>Programm gebracht.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Modellbildung hilft dabei, typische Fehler bei der Erstellung von</a:t>
            </a:r>
            <a:br>
              <a:rPr lang="de-DE" altLang="de-DE" sz="2400" smtClean="0"/>
            </a:br>
            <a:r>
              <a:rPr lang="de-DE" altLang="de-DE" sz="2400" smtClean="0"/>
              <a:t>Klassen für ein Programm zu verhindern.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826F4C1-8746-4E9E-84B7-35E77DB6907A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10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Vererbung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Polymorphie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AEF88D9-552B-4F64-A862-17A948F77918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Typisches Problem: Vermischung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2923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Vermischung bedeutet, dass eine Klasse geschrieben wurde, die eigentlich mehrere unabhängige Objekte der realen Welt in sich vereint.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Lösung:</a:t>
            </a:r>
            <a:br>
              <a:rPr lang="de-DE" altLang="de-DE" sz="2400" smtClean="0"/>
            </a:br>
            <a:r>
              <a:rPr lang="de-DE" altLang="de-DE" sz="2400" smtClean="0"/>
              <a:t>Die Attribute und Methoden müssen entsprechend den Objekten der realen Welt aufgeteilt werden.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Beispiel:</a:t>
            </a:r>
            <a:br>
              <a:rPr lang="de-DE" altLang="de-DE" sz="2400" smtClean="0"/>
            </a:br>
            <a:r>
              <a:rPr lang="de-DE" altLang="de-DE" sz="2400" smtClean="0"/>
              <a:t>In einem Programm zur Verwaltung von Prüfungen an der Nordakademie wurde die Klasse Student eines anderen Javaprogramms einfach um Prüfungstitel, -note und -termin erweitert.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FC4979-D09D-45C4-AECF-259509BEDB91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Vermischung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0700" y="1368425"/>
            <a:ext cx="3959225" cy="539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BEEE520-E4DD-4476-8C0F-A469F419BBAF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Lösung für Vermischung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619250"/>
            <a:ext cx="2879725" cy="3779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608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8513" y="1617663"/>
            <a:ext cx="3779837" cy="4467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01FE62D-1875-4843-B5C2-B053E2403D6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Typisches Problem: Redundanz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Unter redundanter Datenhaltung versteht man das doppelte</a:t>
            </a:r>
            <a:br>
              <a:rPr lang="de-DE" altLang="de-DE" sz="2400" smtClean="0"/>
            </a:br>
            <a:r>
              <a:rPr lang="de-DE" altLang="de-DE" sz="2400" smtClean="0"/>
              <a:t>(und überflüssige) Vorhalten von Attributen.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Lösung: </a:t>
            </a:r>
            <a:br>
              <a:rPr lang="de-DE" altLang="de-DE" sz="2400" smtClean="0"/>
            </a:br>
            <a:r>
              <a:rPr lang="de-DE" altLang="de-DE" sz="2400" smtClean="0"/>
              <a:t>Zusätzliche Attribute, die eine bereits vorhandene Information</a:t>
            </a:r>
            <a:br>
              <a:rPr lang="de-DE" altLang="de-DE" sz="2400" smtClean="0"/>
            </a:br>
            <a:r>
              <a:rPr lang="de-DE" altLang="de-DE" sz="2400" smtClean="0"/>
              <a:t>auf andere Art und Weise abbilden, werden entfernt.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Beispiel:</a:t>
            </a:r>
            <a:br>
              <a:rPr lang="de-DE" altLang="de-DE" sz="2400" smtClean="0"/>
            </a:br>
            <a:r>
              <a:rPr lang="de-DE" altLang="de-DE" sz="2400" smtClean="0"/>
              <a:t>In einem Programm zur Verwaltung von Studenten ist es erforderlich, den Vornamen, den Nachnamen und auch den vollständigen Namen des Studenten als Information verfügbar zu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9E71047-5913-4068-9328-0E02CE7FDE40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Redundanz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01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39863"/>
            <a:ext cx="3835400" cy="4875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01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2113" y="1439863"/>
            <a:ext cx="3779837" cy="4859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DC5E429-9686-457A-8580-5904A30A6EA9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Übung: </a:t>
            </a:r>
            <a:r>
              <a:rPr lang="de-DE" altLang="de-DE" sz="4000" dirty="0" smtClean="0">
                <a:solidFill>
                  <a:srgbClr val="FFFFFF"/>
                </a:solidFill>
              </a:rPr>
              <a:t>Modellbildung mit Vererbung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Es soll ein einfaches Kundenverwaltungsprogramm für eine Firma erstellt werden. Erstellen Sie ein Modell, in welchem Sie mindestens die folgenden Begriffe einordnen: 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dirty="0" smtClean="0"/>
          </a:p>
        </p:txBody>
      </p:sp>
      <p:sp>
        <p:nvSpPr>
          <p:cNvPr id="6146" name="AutoShape 2" descr="data:image/png;base64,iVBORw0KGgoAAAANSUhEUgAAA8AAAAJYCAYAAACtlI8BAAAgAElEQVR4XuzdeXxV1bk+8OdZ+yRhELVabau1drT2WhWcA7WGMAk4XAe0alUSwAlUFNCKeo0jVsEqgyMhOPSioLaiwAUkRIVEHEDa22vrz14vzq1FJgWTnL3e32efIZxzEhQVyPScf2rO2Wfttb5r82nerLXel9BLAhKQgAQkIAEJSEACEpCABCTQDgTYDsaoIUpAAhKQgAQkIAEJSEACEpCABKAAWA+BBCQgAQlIQAISkIAEJCABCbQLAQXA7WKaNUgJSEACEpCABCQgAQlIQAISUACsZ0ACEpCABCTwFQQGDRoU7PrjVT/yDE4FUBgnLnjw5pr3vkJT+ooEJCABCUhAAjtIQAHwDoLWbSQgAQlIoO0InHflobv4oGC+mR2ZGBVZb/QnTrv5xXltZ5QaiQQkIAEJSKDtCSgAbntzqhFJQAISkMDXECgde/QetHhfEKUwzisfVz2+ieY4ZGzh72E4o+Ezsh6wx8tvqTkLgH2NLuirEpCABCQgAQlsJwEFwNsJVs1KQAISkEDrEyi9uvAcejy4uedcuL7WTpx1R82mzNEMHXvUQWZ8EsCPckb51/x6HnPP+Op/tr7Rq8cSkIAEJCCBti+gALjtz7FGKAEJSEACWylQcmXhgYHDIgP2SH3lA5B9AZxJw3CD7Uzwf0LvRwaODxiwb0PTxBp632fqrcte3crb6TIJSEACEpCABHawgALgHQyu20lAAhKQQMsVGFpWuBvq8KwZuiV7SU/g7wb7SWavCfzR4O8h3M0GHNbwmeOQ8purp7XcEapnEpCABCQggfYtoAC4fc+/Ri8BCUigXQqcP+qwb9YX5J3oDN0jADM3d32HtU/PKvtL3ZCxhffBcN5mGHrQ1sG4C2Au9f4HPmbHBKG7wMwub7iWuL/8lprz2yWqBi0BCUhAAhJoBQIKgFvBJKmLEpCABCSwbQQGlR2Qv3PdLlfAcBVgnTJbJfF8PL/gxLy6ut7e8FhDsEu87UMcFzhMy13tNfgPaO4pmOVFbZFYgXz0nlpW8/G26bFakYAEJCABCUhgWwooAN6WmmpLAhKQgAS2q0BDhmbwdMI+mjquZuiXybg8ZGzhWBhvjIJbEqEB62H4RrrTJK4LA5vh4nwOwHcSQS3wUejRKwg4OHe11wc2PvNakOvMfL9p415ctl0h1LgEJCABCUhAAl9JQAHwV2LTlyQgAQlIYEcLNM7QjEYZl7O3NjPmac8z7maW37Z0w4Wju+9Zl2dRYLt/su9c6p1d4jyeaQh2iRWW745DrU0HrE/DGB2HNLXa29S1BC+dOq564o720f0kIAEJSEACEvhiAQXAX2ykKyQgAQlIoAUINMrQnLHa+nlbm0G+ad71C4OwNmaohuF7ifAXWEWEfT1ik5PBLjeCeD5wHBF6fy4M1zYMm5gRehsbOPcCzL6bjJ+Tq72O7GeG6zcT8enYx3Wn3HffK/UtgE1dkIAEJCABCUggQ0ABsB4HCUhAAhJodoGGrc1EKYzzysdVj8/tVOMMzVEQm1xt/aKtzQCf5EZ/ETpzXkOGZ7Le6KNEWO/R/Gdr39z377NmzQqj+5ZefVT/zLO9AP6KgMcixAOZK8PR/Y38M2FzzKxjOrAOg/jRFTe9/E6zw6oDEpCABCQgAQlkCSgA1gMhAQlIQALNKtB4azMXrq+1E2fdUbMpt2NNZGh+mhv9sKzAtsmtzVxtHn3gbAwMZ6TbJXnH1FuqR+Xep+Saw/cJwtgL6Tq/JDcZOJDwR+eu9sZr7cJYAZ7N2FrtCVsM4OGp42oebFZc3VwCEpCABCQgAQXAegYkIAEJSKDlCDTa2gx8ALIvgDNpGG6wnQn+T+jtV7GAP83M0BxtYw4RH+QYe3zLW5uTY02s1jp8Am/lmwNgPF+QXzBwSlnVJ+dd/cvvxK1+AI3FCDAWISYBdnzDtU2s9gJ8CyF/gZgfnxlYp+64tLYgHPBI2bL1LUdbPZGABCQgAQm0bwGtALfv+dfoJSABCTS7QOOtzfQE/m6wn2R3jk/S+2vMcVE6aRWibcwIz6S5aBX3qGSky3qaPW9gN8B229wGn4bhOtLmG7BH6v1UPV/0NuPdya+nVnvNDjTYXZnfjzu7MOY3r/amr3XkJm/hUzDsmcwuzTfg8WCsQ92k+8pe2djsyOqABCQgAQlIQALJXxPkIAEJSEACEmhugSa2NnvQ1sG4S0M9XuADH0M/F+eErAzNxI0Aftx4BTY5KpKrYbbQ4CrW+8+W7ewK5gDWI/Wpd8Tpofl3SDcfZrsk/8+Rl3r4ZdnvYZXzwS9DF04AcGraLCqdNPWWmhsGXV7Y8Rsd83Zdk7d69ayyv9Q1t6nuLwEJSEACEpBAYwEFwHoqJCABCUhghwhklygCzNzc9R3WPh0Fi8PGdj81c2sziLd9iOMCh2kGHNbQQcchMPt+VoZmcCFgTwK4Z/NA+A/SX8/QnoazTobY6Uac6MDLDPbv2fV8OTVOK4t5vgDYD9IBMArsEdTh2UZJs7z7SWJlmKgF+N/wHFd+69IndgiibiIBCUhAAhKQwNcSUAD8tfj0ZQlIQAIS+CKBzytRROL5eH7BiQw/28PFGdXo/U4yAMVHoUevIODg7GAV9xvtjzkZmj+A4zB6q2i0tTnu+mduY45Wawm32GDzzKxz4l7kajObDnJotAIc/Uyy9wM3L105ZGzh7zevLNOTuDGvDnfHA7fH2o5r/p9Wer9o9vW5BCQgAQlIoGUJKABuWfOh3khAAhJodQJR8qjQ1xeD+CWN71qMM8tvXPq39EC+qERRFJSu+wy371zAp7K2NjsOMfgPMoNdEivCAOcGcTydztAM0AfA4BA4P3drsze+R9h/RYm0Ev0hH1ufv+6cnet2ngnDiY2xE+ePy6aOq74JgA35TeEgkgO88zM3bGJVU5mpW92EqcMSkIAEJCCBdiygALgdT76GLgEJSODrCAy5pvu+DG2Kgf0zzukikQTK8+ryW6t/e+Ho7nvW5Vm0srt/8l5c6p1d4jyeaVjtJVYgH72tDiOztjYTM0JvYwPnXoDZd1MB7DrCBprxyswMzSDuJ/hJ7mpxwLyy0MeXprc2A3ikfFzN2edcdcTueQzKYTw+6nsycRWWA7yq/Jbqyij4/To2+q4EJCABCUhAAi1TQAFwy5wX9UoCEpBAixY478pffC8M/EKY7beFjv41v57HbCywvJihesslirgRxPOB44i4hfvlbG3+KwIeixAPZK4MRwmqonvmbG1e4YFbCT4Cs7xksIy3YZwO4tJkcqtodddKM2vz/rrsyJ071Rd0VuKqFv24qXMSkIAEJCCBbSagAHibUaohCUhAAi1XYNCgQUGXH79zGOFOJvBtwOKZSaia6nl20irGPO15xt3M8tuWbhjymx6ngP7xZJyJzwCcBOIIM1yfeC9dSijfr2wykZThPZr/bO2b+/591qxZYfSdkmsO3ycIYy+ktzY3tAF/dLrdZD/5NGm/NXDO5qzN+CgEBzpYlBG6X1PjIfjQuoJ1w3Rut+U+p+qZBCQgAQlIYHsLKADe3sJqXwISkEAzC5x3TY8fhaH9J2BHNOoK+WqcduKDN9e8l/7s85JWgXzTvOsXwA70jDIvm0sFvKOdQ03o7WoDnowxb+79Nz//QRStZieSSgTHd0y9pTqq25v1Ov/8w/Liu+U/kbm1OVrtNfLPhM0xs46pAPgtxvIGIqz7fUOG5ugDxyH1Pv5UHmNRmaRfwVAQbW0G8Ccab1/75t4z08F2M0+Jbi8BCUhAAhKQQDMJKABuJnjdVgISkMCOEBg85ohvB3mxSpj9bEv3IzF+6i01V6TPvX5R0iqAT8JwE2nzN2dd5kYCj3vnHy0IYy/ec+uSNen7Dbm6eym8lad/jjI/F+QXDJxSVvVJlEArbvUDaCyOO7siz/OUzK3N0Wpv3NmFMY9n0+eIo5Xh0OM452xoZoZmAPeVj6u+aEe46h4SkIAEJCABCbROAQXArXPe1GsJSEACWyUw9Krul+SclR1v4DpYYqtw8kW+ETBWFK3YDi0r3C1ry3KTSauiMkHuOO/Dss/ZbvyeOX/N+jf2eXinH777b4HDokYlikL0NuPdyS5wk4EDzcKNpJufsbV5lfPBL0MXTgBwakYQfZ15vK4MzVv1GOgiCUhAAhKQgATSv/ZIQgISkIAE2q7AkLHdH4XZ6ZuDXdzoQ8zKCkjJeqM/cdrNL8479+rCvT8/aVUqZo62JjtW0/xjZvhh04L0IC6vzQ8rCmqDubklikLz72QHu7wUBfZIk2eGvftJIpAnagH+NzzHld+69Im2O3MamQQkIAEJSEAC20NAK8DbQ1VtSkACEmghAkPHFv5HTgKphfn1+HVdHqLzuz0IrAW5GD68eeqty14978pDdwld/n8BOCoxBLKeZs8b2A2w3TYPi0/HPq475ePvbGKXTV2OcM4NAXGsmX07c+gEXokXFPSJ1dVdm12iiFPjtLKY5wvpEkXRed+p46onZZ8ZpidxY14d7o4Hbo+1Hdf8PyWxaiEPl7ohAQlIQAISaIUCCoBb4aSpyxKQgAS2VmDYb3qcmJmsCsAHPmbHOB/s4uLxDx/47bIo+ZVFWaJnzZrlo3Zzk1ZlBbTkapgtNLiK8nFLF6a/G21zjjn+HIi/6hE8uDmAxhp634cu1slg88ysczKu5mozmw5yaLTdOfqZZO8Hbl762pDfFA7S1uatnWFdJwEJSEACEpDAlxFQAPxltHStBCQggVYmUHLtUT9xcT4H4DvJrtM74vS1/2/vP+z641U/8gxOZeJsLb8Thta34rc1f85NWgXwH6S/nqE9DWedDLHTjTjRgZd58wNAXBZlXE4H10Hc9W84d0zUEnb8uvwNz+1ct/NMGE5sTBjV50XZ1HHVN6UTcbUyZnVXAhKQgAQkIIFWIqAAuJVMlLopAQlI4KsIDLq8sOPOBXwKsD4N3ycfpGFPg/XPapM8o/yW6kdLriw8sMmkVZmBbWIVF9fBsMrAaQ3lkMDbDYgBdlki3AY+Cj16RYH1OVcdsXseg3IYj4+uj0oUGbAc4FXlt1RXKvj9KjOs70hAAhKQgAQk8GUEFAB/GS1dKwEJSKAVCjRxDngpYC8CyK7FS9xffkvN+b8uO3LnppJWeeN7hP2XwXZOMJCPBYxdFlq8Cmb7NaZpemU3ar9TfUHnNXmrV+s8byt8oNRlCUhAAhKQQCsWUADciidPXZeABCSwNQKlVx/Vn+aeglleIm4FPjLHEhqKzTCyYfWWWIF89J5aVvPx0LHdJ2QnrcL9AfPKQh+PgucfpO77SPm4mrOHXd29n3mUG2zvZFysld2tmRddIwEJSEACEpDAjhdQALzjzXVHCUhAAjtUoOSaw/cJwtgLBuzbcGPHId75F7LOB5PrzHy/aeNeXJYbNIN4G8bpIC5N1uiNVnetdOq4mijhVSLuLR179DdjZEwruzt0enUzCUhAAhKQgAS+hIAC4C+BpUslIAEJtEaB888/LC++W/4TgB3f0H9iRhDWXRi6gjmb6/NGq8OJUkQTzy87rFO8Nu9JAP2aGjPBh9YVrBumLcyt8YlQnyUgAQlIQALtV0ABcPude41cAhJoRwJDr+p+SUNm5sR6Ld8IGCsKLf47mJ2eQfF4+bia06KEVMmkVbEJgP0qyvIcbW0G8Ccab1/75t4zZ82aFf2slwQkIAEJSEACEmg1AgqAW81UqaMSkIAEvrpAE5mdk7V4YTulShilG/9rfj2PuWd89T+/+t2++JtVVWWxT3f5aBaI/RztN/0PvvvpL/6WrpCABCQgAQlIQAJfT0AB8Nfz07clIAEJtBYBDh3b/W4zuyC3wwTmgFxrwP40m16HcMZD415avT0HNve14RMNuBCGGMh6AnPj5GUnHDzpre15X7UtAQlIQAISkED7FlAA3L7nX6OXgATakUB0rjeszbvFiAs2r/rypcC7Qff/dsnbO4pi7ooRQw12J4DOmfcksQnGhzrl2+iiA6Z8sqP6o/tIQAISkIAEJNB+BBQAt5+51kglIAEJJAQGlR2Q/4363XcPQv/ZPbcuWbMjWZ7+04hDgtAeNyBdSinr9iT/RW+/6n/IlEU7sl+6lwQkIAEJSEAC7UNAAXD7mGeNUgISkECzCyxYeeGe9RY8A7PD050h4C2qHAxL///R0oHdpvyi2TurDkhAAhKQgAQk0CYFFAC3yWnVoCQgAQm0PIGsc79RImqgDuBHBts76m3iZ7prB3SddFvL6716JAEJSEACEpBAWxBQANwWZlFjkIAEJNDCBeauHHE5zG4yQ8dkV2mAVZPY3wy7J9/imyHZV4mwWvhkqnsSkIAEJCCBViygALgVT566LgEJSKA1CMx57aKeMPcoYHum+0tgOcD/M9jJDQEx7b6BXadc2BrGpD5KQAISkIAEJNA6BRQAt855U68lIAEJtAqBJs/9EqvNcAOJK82wV2IgxHozDs134XP15s6jYXdvXHzcIZNnRx9HmaNBjIPhCWWJbhVTr05KQAISkIAEWqSAAuAWOS3qlAQkIIHWL1BVVRbbuOu/HjfDCekkV9E5XyNvAOy7MJ7f8D5RU+95aszhjw1Jsoh4FPC6IBhtoZ9nsJ8nYmXifRLX9j94yrTWr6QRSEACEpCABCSwIwUUAO9Ibd1LAhKQQDsSmLti+CgDbgZQkDHsWgKzAHY32A8TAW0q+ZXB/wTGIRkZoaOPPyWwwIjjYYgl26GBVj6w65Rh7YhTQ5WABCQgAQlIYBsIKADeBohqQgISkIAEsgXmrLzoZBrvb0hw9XlA5JtGG+eMvzWzb6YvJRnCLMqW5TK/TvB/He2EY7tO+YvcJSABCUhAAhKQwJcRUAD8ZbR0rQQkIAEJfKHAf702/ABvnJ1e4U1+IZH1uS5nNTj1kftPwO8BQ5/NwS82gbwG3o43oKjhfaDOO3fTTjH/u6IDpnzyhZ3RBRKQgAQkIAEJSCBDQAGwHgcJSEACEtimAqmzv9eY2cUAdkuEv+D/hgEGBaHdYkC/hhsmk1/NIOzXADpnvL8QwFQa7zXYNzLef8VC/t4FuBqwOXG661U2aZtOnxqTgAQkIAEJtGkBBcBteno1OAlIQALNJzB75cU/iJm/DuBAGK5ytBoPzjGzfTMDWhg7AnZA+j2S//IeQ0iMAewXDe+DG0CLzhWfB8Nhqfc/Jjmp09pv3lRUVBZvvtHqzhKQgAQkIAEJtAYBBcCtYZbURwlIQAJtQGDuayPGARhjZkE0nERGaHAJaL/MTXBF438b7LeZW6ZJzIbhz0Zc2XB9lCkamAnwA5p93CkfE7U1ug08LBqCBCQgAQlIYDsJKADeTrBqVgISkIAEsgXmrRxeaoYb07V/Cf4zusJge6avJLnK4Etg7h7Afrq5Bf6T9L8B3HVZK8igEWbJRFlc0nndN3tqJVhPngQkIAEJSEACWxJQAKxnQwISkIAEdphAzvngNQB/mFsjmEAUEA9vWCmOskEDUwzWqYkySYm+E9xgsPMHdpsyY4cNRjeSgAQkIAEJSKDVCSgAbnVTpg5LQAISaP0Cf3xt5K55iD8Hs4MaRkO84jx+Yw4PpVeJk5/xb0abQMOt6aRa2QKJusAzBnadclb0/twVw681cASAPUDbQHCxN153XLdJK1u/nEYgAQlIQAISkMDXEVAA/HX09F0JSKDFCZiBz95/6M59zn91XYvrnDqUJTBnxfBHAZyefpPkDJjtlpUlGqgNiGtDoE9mmSREZ38NzxN434ADABsxsNvd1XNWDJ8A4pLNZ4obbvkp6W4Y0HXSbZoGCUhAAhKQgATar4AC4PY79xq5BNqMQBT0/tek/vn5XdZeTXCUmXUi8LYzd0rRkKWvtJmBtrGBPP2nEYe40KYD/Hl6G3TjIXIJYLNI3GqGjg2fEws7r91jQOZ53zmvXTSQcNPN7JsZQXUIs6gIsQPwKcGRA7pNntrGKDUcCUhAAhKQgAS2UkAB8FZC6TIJSKBlCSx4uPueQdxOgOEMEEcQqDKwH8zyMnq6qO6TXQf2v2RebcvqvXqTKTB3+YjDPLAXiVuyyiFF53ppY2gcYbCfb/4O/wn6Xw3sevfi9HvR2eJPd/1obuYqMYlNMFwL4mwzHJy6dunAblMaSitpJiQgAQlIQAISaF8CCoDb13xrtBJoMwKLphXOBDAoPSCS3mDRCl9nM4tW+6LESKsB16u4dInOfraCmc/OEp0810vDW1llj5B4v3xg1ynDsoLoFSOGGuxOAJ0b3icWEphlht+l34+yTNP8IE/s5DxdEPg/9z34nkQ2ar0kIAEJSEACEmj7AgqA2/4ca4QSaLUCix4s3JtxnAnHQgMCeluS1yGYevRZS9ZUTu8xDGb3poNdgO8ExpO9s4fM7GfpQTtyeM+S6rtbLUI763hDlmjgJHi7mw7/kZsQK3Tsf8LBk95K0yxYeeGecR8syl4lBqIVYAM+gWGPhj+UAH81INol8KPEe8mzxMsMbriSZLWzh03DlYAEJCCBdimgALhdTrsGLYGWLVA1vahDaHW3wOxCAB2yeku+G3j0jxbvAB8FPbunPl9r5gaQ/rLMlWEAs3qV1pzWskes3jUlEK0Ie4/b05mfCdQZecPArpNvzrx+7orhNzWxShw2ToQV1QzGPwz27dz7EVwDYtSArpMrNBsSkIAEJCABCbRdAQXAbXduNTIJtGiBqrKimN+nvtjgf+jNnusz9MXX0x2urCgcD/CyaHU3vbUZhi4ZA1pkGzufzs4b58DsyPT7JMeAXJe5MkzwDefixxQNfunDFg2izjUpMHvlxT+Imb8OwGkw/qm2HgNPOmLy6vTF0eeB2QKY/TjjOYi2OZ9rdJcZMCB9LpzAWkMikVZB6traKIs0gH2TSbIany3WtEhAAhKQgAQk0LYEFAC3rfnUaCTQKgSiBFaxenvGgMNTHf6MxJDikpr/rJp+xLe9jz1nsP0SnxErjTbSefd4erWX4PoQfmAAnmrApRmBzzyDXUPjgoxrP4Xx5OIhSxe0Chx1skmBOcsv+pkxyM/dpjznteGn0TjVYIk/kKRXieHtbRJ9jW4+zV9m5IE0+5sBDcm0SMw24Pebvx8li7bbB3abcqWmQQISkIAEJCCBtimgALhtzqtGJYEWI5BY6f1e3fUgRibKE5H/A+BvZnZSVifJZcHG/N5+p/pvwdtSM/tW8nN+aIYBdLgna7UXvB60Nwx4sGGrK7EqII8NDdNzry0urS5rMSjqyDYTmPvaiBIAk6NnK/UHk1diHmeE5B9SZ4I/JvggzeZ4h1NhPH9zySU+QNj3susO84GB3SafV/WX4Tt9Wm+HK1HWNpsqNSQBCUhAAhJoEQIKgFvENKgTEmg7ApnliQgebLQqACdmnseMVnCN9gSNpxkskbU3nbHZx+reZRhUwVIrdUSchhVG7J+1DZp4PvQcHhALkTrTSaLWDGcQOCZrZRhc2LOkuh8JazvSGkkkENUSDsJoJdf2Tj5HeMSITwAMTT9ziXJIwBX0eN0cH03XCU5mhLaLjLwaZkeB/JjefhWPcY3zeKxhW7USZelhk4AEJCABCbQZAQXAbWYqNRAJbBuBqgeO/K7PcyeZ4dQoKO05uPqULwoco1Xe+D71hyOvfjXjwU255YkAbADQpaE8EfE+vCs25++H4ZeJwIX0IC/oee7SqYund59jZv2bGlEUPAOoBqzCuYLZodXOT7eRCqSvN9hKEjPMUmc9iVVxxI/uV/LyO9tGSa20JIG5K0dcDrObzBLne5t6vQ1wfud8u/zTetwH4xnJVeAoKZb9cUC3KScnSjB5fqvTum/e/uku/1oMWKNawUqU1ZJmXX2RgAQkIAEJfDUBBcBfzU3fkkCbFFg0rXAkkKiZmnx9QeC4qKIwWmUbDvKAVKKh8XTujazyRERUg7eUhj8Y8L1UkJo4lwtad4NFCY7Sr0TG5sqK7qPNLMr+m36tAWyCJ2bSu52cwzlmdqyBYxxwWFYbxPOB5/CwiZXhXqU1f2iTE6dBYc5rwy+D4Zp0xuiMZ/jdRNIrwx4k3jfgToLDzWzf1DVR7eiRA7pNnhr9PPe14VF94bsygmklytLzJQEJSEACEmhDAgqA29BkaigS+LoCz5b3KCT9XAC7ZgaqUQKpzK3NAA4hMRzG/XKDT6vnaBdDlIwqVZ6IH1osfkyjleHoDK+xGrQnM7ZBJzI2x8O8H+T0YzXgegH+pMz7EbgL5uZmthGdGQ4MfUJnU7JXhnFXcWlNFODr1UYFonrA9RZcQbOjQQYwVBrMSI4ysyA5bC4hbCnI6I8sifcIzB/Qbcqx0X/PWTHiEcDOShMpUVYbfVg0LAlIQAISaLcCCoDb7dRr4BJoLNAoA3PybO71PUuqr8/dlkxyOjxnNAo+Xbx/aLF7G5JQRWd4gXMB7pW1qks8T89zQEQZmxMZnwkmVobrzb8SC1AJw8GJ91Pboz38O874REPCI2B+4MLBOVmjk/dLB+dkPcz+AmJKr5KaxCqfXu1HYM5rw++B4YJU8PsJgfNBHAhgzOagGCsGdptySDIAHj4hKsG1NYmy2o+iRioBCUhAAhJoOwIKgNvOXGokEtgmAoumFc7MPMML4vm6Dbv2Leiy7uLsAJbL6HgWQpubUbIoFXziiJzyRNO95/2Zq7rR9uqAVuTN3Z153jcKuKOMzZUV3SvMbHDGoGaFob8yFnNLzLBXMjDGMz0H15yQGZwn6gYbpsRZf3uAvG/HVuWvKCqrim8THDXS6gTmrhgx1GB3AuicSIZleAJEfzOkdygYaPcN7Drlwmhw85YP77U1ibL6HzJl0dwVw681cASAPUDbQHCxN16XW6qp1aGpwxKQgAQkIIE2LKAAuA1ProYmgS0JLHqwcG/GcSYcCw0IaPZ6HmITji594aPK6T2GZZ3hjcoQxeLHoD5v99xtyUbrS/CmrAA2WhmGLcwpT7SSzp1i3j+xeVU3lT1Ux40AACAASURBVLGZ/FFmYM1UxubF0wvPyGyD5D9gmAWgJNoynVgVNhtdXFrzu0UVhefD0J/ETLexYHbR8KooC7BeEkgIzH1t+EQDLszMRJ6mSZwLNhtEcBDAjp3ybfQXJcoa0G3yuMRKMXFJE21+SrobBnSddJv4JSABCUhAAhJoeQIKgFvenKhHEtjmAlXTizoUdKpl7cYCC63ujmgbaDojc0MgAPwT5BkwtxrwixrO8Ka2MNeH+K+mtiXDbJecrc0rDRxGw+yG8kRg8gwvfVQLuGFVNzrD6809lrsyHGVs3snnr611fr4ZCpsEIWcHzD+9aHDVZ9scTA22OYHkai2iM+C7ZQS/m0BeY96/SHJWtLNgaxJlzXntooGEm54upxS1RzKMjhsb4ABkJdZqc5gakAQkIAEJSKAVCygAbsWTp663T4GtLVP0wu9/8Y262vhFAH8N8kc03BIdsgVwTRT8JrYKwz7NrK1Losax4OTQ6v7YcIY3udV4SnFJzYhG26OBWWbud7krw57oT9j43BJHMP9p9sowl8VRPyiG2NO5K8NRxuaF5T32cs7uAdA/yjKdXPXFmwZMDN7Ov09bm9vnv4GvOuqqvwzfaWMdzgdwnBGbHOzO/l3vXjB3xYgbQVy1NYmyqqrKYp/u+tFcGPpkBdKGa0Gcbalz6wCWDuw2pVEppa/ad31PAhKQgAQkIIFtI6AAeNs4qhUJbHOBpgLdyorCS7dUpiidpZlAP+d5vY9xE7wtNbNvpVaoyg12JAw/T3SWWGm0kc67x9OrvVGN3RB+YED+yqLyRpt/w18WbMzv7TvXn5G5PZrgG6H3/+4CzshNWAVve+eWOKK5a835F6KSNMkubHllWBmbt/kjpQa3IPBlEmVlnine/O8DC5n4Y1CihFjn1L+3VQ428NiuU/4ieAlIQAISkIAEWo6AAuCWMxfqiQQaBLZUjzfw+d9tqkyROb8fwbvS25oJ3lLvbULmlmUDXnDkfumAOCoXZIYBdLgna7U3Kk9EeyPr/G06UE30MGt79AZ4dyKdRXV5sxJW0dzU3BJHCDjAvP0+fb90dufUyvB9MLwEYkYY4+y+Z1f/U4+EBHaEwNYmysqjvy7ug+h4QPKPSKlXlFzLgE/Sf9hJ/nEHyzut2+PIoqIyJWDbEZOoe0hAAhKQgAS2UkAB8FZC6TIJ7EiBLdXjdUH9n7JK/qTKFMXD8MFY4KoM+F7il2/y9XgMRUG9PQSgX/IXcv7ZgBhgP0uMJV2eyBplbJ4HX3+ZMa+q4QxvqgyR+zRvRtip7tns7dEcA3Jd7sqweT+Izs3KLXEE+gGJDNGp8kTO3E09hyx9Ykf66l4SyBXYykRZA4y4cnPiK0YZpMPGibAS7zdklpa2BCQgAQlIQAItR0ABcMuZC/VEAg0CW6rHG5UH2lKZovyd1k4CMCzZCKMVqdMIOwbA6FQA/AZgqwyZZxcZJfKZTWKGGQpSgfEqurpe5vOnpc/wpjo2q1dpzWmV0wrvzClxNM9g19AY1fNNlJaJ6vkyxCkWw6XpDNGp87tX+1j8ycAHexAFryqBlR76liTweYmy4uAfArMFMPtxus8kV9H8uUZ3mQEDonPqqef/vTDACccfNHl5Sxqf+iIBCUhAAhKQQGKXll4SkEBLFNhiPd6d15/TVJkii7s9A7g5Bts5Fcg+QXAugAdSSa/+YbAKGH7TMF5iJZydA8/ZMOyb+OWdqfJE4MGZZ3ij877OxY8JfVCYFTADa0A+SsM5UXmijOBgjME2qDxRS3y61KctCWwpUdac14afRuNUg3VJBrmoM/IGeHubRF+jm0/zlxl5IM1uG9BtyjVSloAEJCABCUig5QkoAG55c6IetSGBqrKiWHyfugOds7NgOAKBKyk+d+nfM4fYqCavtyV5HYKp9fV2alOBrovnd2yqTFHPwTUzKqcXzoLhlFQA/BHB35jZBAC7JlZliau9WVn0c/KXeK7Ozdic6tt4mluYeYYXwFozNyB0de/GEIsSWSUC5oxgOjoDuVN6a7MRd/YuqXmwDU2nhtKOBea+NqIEwGQz65T69/VKzOOMkPxD6kzwxwQfpNmcIPB/7nvwPTrD3o6fFw1dAhKQgARaroAC4JY7N+pZKxd4YdrRe9QhvhjAAalfmOMEzi0uqfnP6OeoNm9odbfA7EIAHbKDSb7rPEca7b7cerxuY8Hsxudwk2WKnp3W/TgCMwHrmAhwySjzc+9EsBqd+SWHm9nF6UzQDUmocjI2k3jGMRzW6LwxOaa4pHp8ZUX369PllJKBNF4GOZI0amtzK39w1f0mBZ7+04hDghCzDbZ36pl/xIhPAAxNnwGOkmEBuGJA1ymTxSgBCUhAAhKQQMsUUADcMudFvWoDAmbg4und56TPwG4Ogrmw5+DqgYunF94O8LIt1eQFGCWhirYUH57mSNfjrawonNxUmaK8DvWsZZSlOfkdkv8Dw2cGOyT18xgzOwLAoAziWeYwzRmfSK9uRQFwz8E1J2T2P3mG12YWl9acEY2tclqPIjh/AL17w72TV6mavG3godUQPldg7soRl8PsJjMk/sDU6EUs7Lx2jwHK/KwHSQISkIAEJNByBRQAt9y5Uc9auUBlRffuMMxMrxg1DIdYBeBkGmekMyRvqSavAc8CdvLm7zJZj7dT7QlNlSkqLl2ysnJa4WUgxydLInFTlPgKwP6JABi4C8RLWd8l/2FRch/yV1ESn1SgO7q4tOZ3iyoKz9cZ3lb+IKr721RgzmvDL4MhOt+7W1bD5Jve4XQlvtqm3GpMAhKQgAQksM0FFABvc1I12N4EFjxw5A9iee448zia5HsGe7hXSc3yZx86Yj/GY8+lSwklXIhk3dwY3oa3pV9Ukxfgk6Cd0LDFMlWP18fqNmW2nd7KXDx46QMLHu6+ZyyOKrNUuaPsCZkf9zgz5rgAsEObnCtydsD805Whub09yRrv1gosWHnhnvUWXEGzo0EGMFR2yrcbig6YEm2J1ksCEpCABCQggRYsoAC4BU+OutayBaqmd9/fGx4A0D252pp8JYJRYHzthl3+o6DLmoGAuykzGCU5xgfxCoZBVfosbuJ8rmGFEfvDkMgym2jL4WV4fs9g32pom7ygdv3OD+V3WbugqTJF0XWV07rfbLCxjQSZWkHuUL83nD1pZv+W0ee/Rf12q/If0nbmlv3sqXcSkIAEJCABCUhAAl9NQAHwV3PTt9q5QGV5j5+CfoEB32uSglgVR/zofiUvv1NZ0b3CzAZnXDeruKTm9EbngzMuILgeQLU3e4QO5zVdj7d7WVNliooGv/ThogePOgiez8KwR1b/iP+2ICzqfc5Lq6P3F0096luhWaf8vI4faMW3nT/UGr4EJCABCUhAAhJoBwIKgNvBJGuISYGoJBG+X/fj0OwXiazLhveCtwue3tJq55bKEx191pI1iyoKo8yv0epvVEqoDsBgwI404NLEe6laur1Ka/5QWVF4Zs553UQ9XW+xX5vZ7RnzswawCZ6YSe92cg7nmNmxIFbAcEb6unQ9Xh/mHdRUmaLeQ5bWJJJUpUoiRSvSZniPxCLveX/snbyXtcKrfxUSkIAEJCABCUhAAu1RQAFwe5z1djTmxPlc504FMciAA3PLDUXle+J5PK7v2dUNNTu/qDxR4NE/hD+MzpWntz4TvMXgl5BuLLzNjnv/eN9hy96KqCun/eLgzLq9UT1eGE/2wAbSz82syQu4XoA/KXNl10V1Rg19LZkROnol6vHGgvq3tlSmKLpofsXh+8QsdliwqWBh0fAqnU1sR8+9hioBCUhAAhKQgAQk0LSAAmA9GW1WIHfltamBps7r3lRcUn1d+vPKisLxn1+eCItovMFoT6WDVwCfgVxA2GMW2qJeQ1/8R7q9qilFOzWq2wteX+9tYixAJQwHR9emE1l5+HcySxJF5ZAI7NWQMTp57Zieg6snbKlMUZudVA1MAhKQgAQkIAEJSEACX0NAAfDXwNNXW7bAFrIwr6ShDuShDYmriJXxEMX9htZ8XDX9iG9nraoSK4020nn3uMF2TwSq4Pq4hYNizpWZobBJBeIjg90aW9VhYrTduHJa4Z3p7dGJ64nn6zbs2regy7p7c88Hh6G/MhZzS8ywVzIwxjMAg3Q94cx6vCpT1LKfQfVOAhKQgAQkIAEJSKBlCSgAblnzod5sQ4F5E/sXNJUpORFgBq4qI4FVYktxdHa28sEeP9qa8kQEr4+CWMAeTgequV3PXF1eNK3wJBIzzFCQvI4fWix+jAuDw3Jr8sIwC0BJtOU5XZPXiI2qx7sNHw41JQEJSEACEpCABCTQLgUUALfLaW8/g85deY0SSFlgxQxZYbA+iVA0dSa3eMjSBc8+dMTuW1OeKL2C23HnTbSwrpenDSN5tJntlqlL8vV4DEUWry+IIfYCDPsm7hmVSjJ7NV3nd8sryarJ236eVo1UAhKQgAQkIAEJSGB7CygA3t7Can+7CyQSXeW548zjaJLvGezhXiU1y6Mb5668RsEuiVO82VkAzk4Go1gRj/HYKBFWlD15a8oTAVbRs6RmFgmLskvH96k/nLRDzFBNZw9l1PfdAO9OLC5dWtVku8RKmD8TDMYB6A+zvGRwjDcNmBi8nX+fMjZv90dIN5CABCQgAQlIQAISaCcCCoDbyUS3xWFWTe++v0+WIurecJ43vboKjC8uqb4ykQk5Y+U14UDEYYil/nsDgAXO7PaepS8ui96rrOg+emvKExk4hrTjAZYkAldwdaMszmQ9YGf1KqmZtbiiez9vNgPAN1Klid4mMbPA86YeQ5ZG/dBLAhKQgAQkIAEJSEACEtiOAgqAtyOumv56Ap9Xh7eyvMdPQb8g4xxv9s2IVXHEj+47+OV3P29Ft+FLZL15K+k9pOb3z5b3KNya8kQE7gKwCuT4hnJIZHkUXBvs3FTbDeeLo5+jjNB1+Zv2yM/r+EHR4KrPvp6Qvi0BCUhAAhKQgAQkIAEJfBkBBcBfRkvX7hCBrarD6+woJFd/ozO8dQAGA3ZkOtMyiVoznNGrtOYPjVd0uQm0uQAPhtmPM4LgZcHG/N61BbX5W1eeCPPD0F+Yk1Arozl6ABN7Dq6+PNoqvUPwdBMJSEACEpCABCQgAQlIYIsCCoD1cDS7QHSG1n9/08FhGPugz5Cl729NHV7QPUrYfQ0rr+AtBr+EdGPhbXbc+8f7Dlv2VjS4ReU9esL5p2DokgiYU8ExnfsmzKIyRC4VSCe2MBeXLllZWdG9YmvKExWX1Bz/bMVRpxOcBMMeyfYTge/f6HltUenSJxX8Nvsjpg5IQAISkIAEJCABCUggIaAAWA/CNhWoeuDI7/o8d5IZTo3OxPYcXH3KlgLAxeU9TvH014A8IJX8aYxj/JGtqcMbml3piChx1K6pAXwGcgFhj1loi3oNffEf6YE1qu2bfPDvAoIKwC9qqO8bBa7kBcWDlz5QWVF45taUJyourflddJ8oedZzU4/cuw7I0/bmbfpIqTEJSEACEpCABCQgAQlsMwEFwNuMUg0tmlY4EkAiIEz9eSVxDrdfycvvRD8vKj9qMMg7oiRQANaQ/NDMftZwOTnPxewSH+cSM/tWqpEPzTCADvfA7Mj0tQ4cZ7SiLZcPwkcGuzW2qsPEKIvyommFMwEM2tw3LoOzU+jxtBm6be4DphSX1IxYWt6jS63z81WeSM+1BCQgAQlIQAISkIAE2o6AAuC2M5fNPpIoeZRz9owZ1hN4hs4eJQpejZI9LZ521JFGNzddJzeRBRn2aXpbcjpgRmgnIODvM8oIxWlYYcT+Odc+7xLbnm2aGfZqavCprcg3FZdUX1c5vcew3O3OBlxA4obMIBzA/F6lNcdG7S0s77GXc3aPyhM1+6OlDkhAAhKQgAQkIAEJSGCbCCgA3iaMaiQSSJzl3adub3PWB4YzQBxB44Ti0uqyymmF54CMztUmztuCWOkMl3pi1uazs6hFaGcicEPNrH+TQS24HkB1ug7vcw8WFVhY18vThpE8Oh1gp79L8vV4DEWxevedzO3OnxMwX1dcUn2TZlQCEpCABCQgAQlIQAISaHsCCoDb3pzu0BFFZ18rKwrHgNi7V0nNpY23GuP5ug279s3vvL57ZiIqgB8Ghj6hsykw/LIhYAWvB/HJ1tbh7V1a/UwUeMf3qT+ctEPMUE1nD2WsIG+AdycGn+W9HHaqezZzG3UO1BqC9ziXf6PKE+3QR0g3k4AEJCABCUhAAhKQwA4TUAC8w6jbxo0WPNx9zyBuJyRWeIFDCD4CoAS0N8K6up5BQYfTMrcaR4GuxeLHxDzW5yS3ihM4F8b9DHZdgw7xfJQ92WhPpRNcRcm0ouzMgD8p89ookZURHQGWJJJoNXUdWQ/YWb1KamZlZnZObME2vEdikfe8P/ZO3svRWeG2MUsahQQkIAEJSEACEpCABCTQlIACYD0XjQQWPVi4N+M4E46FBgT0tiSvQzD16LOWrGm0wgusjQLVzcFn1NzmzMogEoFuz8E1MxZP7z4nc2szyelmNpvEDDMUJDvCD431JxCxB2A4OPFOKjuzh3/HGZ8ws06pTs8nMB/k+IZSRmQ5DDGDnZu6Zq2ZG9B7yNKaxRU9TvRm55D2hNtYMLtoeNUnmn4JSEACEpCABCQgAQlIoP0IKABu43OdLksEj7MNfLZXafXYLQ25anpRh9DqboHZhQA6ZF1Hvht49PcBC7NXeFNhaypIdZ/mzcjdahwFusUl1SWVFd1HZ21tJlbC2TnwnA3Dvsn4NxkwA+yzNXV443F/SSxwVQZ8L3dcqSRYE3sOrr5ctXjb+IOu4UlAAhKQgAQkIAEJSGArBBQAbwVSa72kcVkiLgs25vfe0spnZUXheICXRaupTWZpBhZZnFe5GOala+embUhuNPO39Cp98ebKaYV3GnBpgxuT9413qD+Q9HMztzYbrS+NtxqsT0Zb0wFbuLV1eJ+tOOp0gpM2J9OiB/C3aCt1UenSJxX8ttYnWP2WgAQkIAEJSEACEpDAthVQALxtPVtUa1FZotyA0zl3nPd+MIizo63EJN/ynmfFgvq3cs7orjTaSOfd4+lgl+B6oz8VcDdmJpMi8X4IHNunpObPEUBlReGZWcFr6mxuvQ/fiQWoTG9tjq4leS2A/c3srKyAmfn/7q32ya2twxsl43pu6pF71wF5+XkdP1Aiqxb1KKozEpCABCQgAQlIQAISaBECCoBbxDRsn05UTT/i25lBbTrxE2D75Nxxkff5FwdB/WIz+1byM35ohgF0uCcr2I2yNMN2zV7hTWZ67n/JvNrom88+dMR+jMeeA+zbqSDXg7ygePDSBxZNK7wfwLDPG3H6PHFo9pHq8G6fZ0OtSkACEpCABCQgAQlIoD0KKABu4bOePsNrhlOjwLDn4OpTvsyW3tykVemtzQQ7NySOilZoA5xsPlGS6OfJ+BdxGlYYsT8MXRqYiOctxDQGmBolm0pduyqO+NH9Sl5+J/p53sT+Bfld1i7ILG8EYFav0prTFk8v7OE9ngbwjYw2V6baOiAdMJv3Q3oNeXF6C58edU8CEpCABCQgAQlIQAISaEUCCoBb8GQ1PsOLrEAz3fUFDxz5g1ieO848jib5nsEe7lVSszz6vHJ6j2GZSatI/sN7nuSclZvZz9JtmOEK59gzM0tzJk20/RlANWAVsPhKY17V5hVe1JrhjF6lNX9If6dyWvey7JJFfMO5+DFFg1/6cNH07v9Ob2NB7mSG8g7G+2udH2eG4RlB8bBeJTVTW/D0qGsSkIAEJCABCUhAAhKQQCsTUADcgicsOsPrnD1jhvUEnqGzR4mCV9PnW6umd9/fGx4A0D29mhsNJ5X9eHxxSfWVldN+cXBWWSIgURbIOTsvN8syyZeysjQDawCb4ImZ9G4n53COmR0LYCyIkZkrvASvLy6tLmsIgMt79AXtSYN1TrxHbIB3J/YasnRxVi1h4nCCz5pFWZzt0OS1/Bdg/dJBfAueInVNAhKQgAQkIAEJSEACEmhFAgqAm3GyvqhEUVVZUczvU7e3OesDwxkgjqBxQhRoVpb3+CnoFzRV/icVcCZWiws2dl7TRFmiMYC9n5Oo6g0PjCLs4cwszYDrBfiTsldzcRfAtZnvgdnngHPPH6cC8zHFJdXjK6d1v9lgWyrH9JkjR/Usqb67GadGt5aABCQgAQlIQAISkIAE2qCAAuBmmtQvKlG08L5Dd+l93qvrKysKHwMwqKGbqUAzv8vas5Fc/QXBOgCDATsynZyK3LwtubKicHLm9mKS88LQj3IBn2soHQR+SuO53vlr01maEyvJ5AUe/h1nfCLKGp3qx3yauyNrhTdKmhWLH9P7nJfeiK6JsjIvnt59TnpLdaIts5nFpTVnRCvAsXp7xoDD0+NKZJiOVrkD/kfxuUv/3kzTottKQAISkIAEJCABCUhAAm1YQAFwM03uFksUWXgqwAtTweYaAg+BvHjzFudkoMl6153ORed4XSoIvsXgl5BuLLzNjnv/eN9hy96KPsstSwRiVUAeGxqmN8rwTOybuzU6DP2VsZhbYoa9EvcinnEMh+WUTYoTOLe4pOY/06SLKgrPh6E/iZluY8HszPrD6bJFPj9WYPXhJ72GvviPZpoK3VYCEpCABCQgAQlIQAISaCcCCoCbaaKbKlEE2EqAB2ed5wX/DGJvM9st0dUoOzNwrvfurcwavwA+A7mAsMcstEWZAWXjskTJ1WECx+SWM8rN8BwlzYJhFoCS6DxvaiV3dM+SmjtzV3jNMKVXafUlzUSq20pAAhKQgAQkIAEJSEACEvhcAQXAzfiANFWiCMAGAF0aVnbJj2GIMjsfmO4qyekFnpfUOj/fDIVNDoH4yGC3xlZ1mLhpt45BblmiKGmVwVaSmGGGgkRsTbwf9+wXc3b/ltvl7ID5p0eJuD5vhbcZWXVrCUhAAhKQgAQkIAEJSEACWwiTBNNsArkligD8HcRpNM4w2H7JoJTeYIth6NXQUXJZsDG/t+9UdwRgD6e3JucOJJUN+qbikurrcssSRUmr6Fypeb8Ihn1TAXBiZdibW+ac3QOgP8zykqu+eNOAicHb+fcVlVXFmw1NN5aABCQgAQlIQAISkIAEJPAVBbQC/BXhtsXXtlSiiPSXZSe+4rJEiSBDLBGogquj7MzFpUtWVk0v6mBhXS9PG0by6Iat0qkOknw9HkNRrI5dc5NW0VgE2iSD9UmPh8BdxaU1I7fF+NSGBCQgAQlIQAISkIAEJCCBliSgALgZZ6NqStFOTZYoItfB7N6MxFf/R1onM+yZCIBT2ZmLBy9NZIGOyiXF96k/nLRDzFBNZw/B8PPE0FL1d4Og/vWmklbBuF+inBFZD7NoBXpCr5Kaqc3IoltLQAISkIAEJCABCUhAAhLYLgIKgLcL69Y32lSJIoNdQ+MCg+2ejGH5KYD/zTwHDGBWr9Ka0xZVFN4HsCSxVTm1MpxVtzcKbGFnFQ+uebyppFVx1t+eb8FedB1WRud6t77nulICEpCABCQgAQlIQAISkEDrElAA3Mzz9SVKFC3M3qrMN5yLH+N9cAbI8RlJs8qjrdIGOzc1tLVmbkDvIUtrlLSqmSdbt5eABCQgAQlIQAISkIAEmlVAAXCz8gONSxRxo6ed4oynZ9bjJfAywH+LShElupza2hz6+P/FAldlwPdyh5JKgjWx5+Dqy0lYMw9Vt5eABCQgAQlIQAISkIAEJNCsAgqAm5UfmDexf0FTJYpAe8OAB9OJr0C+S1idGX6Y7jLJMcUl1eOfrTjqdIKTYNgjERtHZ4SBv9Hz2qLSpU8q+G3mSdbtJSABCUhAAhKQgAQkIIEWIaAAuAVMQ1MlijwwwgFRiaJEUBut+NL4usGOaAhyzWYWl9acEf1sBj439ci964C8/LyOH+g8bwuYWHVBAhKQgAQkIAEJSEACEmhRAgqAW8B0VJb36JtZoiiV9OpxAKdmbHn+yAH3esNBJGa6jQWzi4ZXfdICuq8uSEACEpCABCQgAQlIQAISaBUCCoBbwDRVTT/i21klipIrvvGGur+JLc32u56Da8ZoO3MLmDB1QQISkIAEJCABCUhAAhJolQIKgFvAtEXblxuVKPI23MF95OH38GbP9Rn64ustoKvqggQkIAEJSEACEpCABCQggVYroAC4hUydShS1kIlQNyQgAQlIQAISkEA7ErhzZNfv13se7PKCpaMmvPKvdjR0DbWdCigAbqcTr2FLQAISkIAEJCABCbRfgbKyA/K7fJw/AcaLDOZIrIN3vx41+dVn2q+KRt4eBBQAt4dZ1hglIAEJSEACEpCABCSQITD+4m79QTwFQ17D2+QbcbLPb+569W1hSaCtCigAbqszq3FJQAISkIAEJCABCUggJWAAJ1xy6CDAjyGwHqA3s96NgTh+1KTlVxAw4UmgLQooAG6Ls6oxSUACEpCABCQgAQlIIENgwsXdxgK8MdruHL1NIO6dO815/3OAZQ3vk/+kWd/LJ61YKUAJtEUBBcBtcVY1JglIQAISkIAEJCCBdi8QrfreMeLQvqA/1sieMDs4C4V4xMXqLrV4wWwz65H+jOBTG3avPa2s7C917R5RAG1OQAFwm5tSDUgCEpCABCQgAQlIoL0L3H7pIQc5swozHJJY8SXWmfEvBI7avArMTw08wTnfwXs+CVhB0o21ztnJl9+1Ym57d9T4256AAuC2N6cakQQkIAEJSEACEpBAOxSIVnxvvfDAXTvndQrrUf+UmRWlGUhUIi843erDR2Do18BDzI9/5k6PdfCTYfh1xvXLkRf0U2mkdvggtfEhKwBu4xOs4UlAAhKQgAQkIAEJtA+B8Zd0O5XA5cgLTrA6O4iw2QbrnBx9clXX062m9/PNsEvybdQDHOLM/mTkAjPbM/k2PcwuHzV5xV3tQ0+jbC8CCoDby0xrnBKQgAQkIAEJSEACbU5g5qBBwbt7vdnPjYBUbwAAIABJREFUG4+GWVeCfQG7dqe64PYNBeG03FXdPODYeuAGM1yQgfF6EHO9wtDOh9l16fdJvuXBPmMmvvr3NgenAbVbAQXA7XbqNXAJSEACEpCABCQggdYskHXOl6gnUG+GTiTeD11YHI0t8EGlGfbKXNX1zj3jYAvN7AcN4yeuszDvfrr6SgA/2xwE497LJ664SGWRWvOTor5nCigA1vMgAQlIQAISkIAEJCCBViYw8ZIjd84955vzS/6doyatuGz8Jd3+A4brMwLaRHAcxINjQd6RW/7IkwcBVg5DXuo7S+rj8ROuuufPa1oZkborgSYFFADrwZCABCQgAQlIQAISkEArELjj8sKOtLpd1+3y2eqoRNH4iw8tzj7nmxwEgT+EHTede8Vtf91w+/Ajvt3Uqi5jdVdbPP8ZMxQ2DJ14JP6ZGxHr4B+D4SfO4eLvvv/j+afNmhW2Ah51UQJbJaAAeKuYdJEEJCABCUhAAhKQgASaRyDa6kxvd4AogiEgsdGM41AQ/g517t7Mc75RD53x1MsnL38i3dvxlx7yK5g9lF7VjUoiebOBgeMumeWPiGRZpHoLVtbW+01l972ysXlGrLtKYPsJKADefrZqWQISkIAEJCABCUhAAlsl8LvhXQ/wzt1ssPtGT1oxL/pSVNZowsXdLgd48+YavcnmElmaYWVAfBYYW5Q+55v6dOqoScvPS5/bLTv/sE47FYRP5pY/ijn7VRi66QY7MdEeMc9CDB89Zfmqreq0LpJAKxRQANwKJ01dloAEJCABCUhAAhJoGwJlZQfkd1mdf6WBV0dBLoHnO/i6gcOn/OWTOy7tNiBjhfYDEh+Y4ZD0yNMruSR75ZzzXWfO9Rt956vL0tfefnHXHo6c01T5I0/81sgrxty1/E9tQ1WjkMCWBRQA6+mQgAQkIAEJSEACEpBAMwmMv7jbRQQnJZJREa8g5Kld4u79qDuf5IdPGHB89N8kKl0QGxbG489kZmkGMR/mLwTcnNz3P6kNTk5vY45Wk++4pNvdOeWPXq2Px/sowVUzTb5u2ywCCoCbhV03lYAEJCABCUhAAhKQADD+4m73ATgvEeQCbxu5HMC/5cNOqjfcY8Avk06sBe3XIGOZ53lB1AMckvjfjHO+iZ/Jc0bftfzRtPNtIw/6abIsEncH7MF4rbviN/e/uk7zIIH2JKAAuD3NtsYqAQlIQAISkIAEJNCiBG67+NCjA9g8g3VOdyw6j+vJUTQf1eNNBMeJEJhYXk93Usz8/VnneYHXgfyBYN09me9H1yMv6Ddqwiv/SrcxfkTXIph7S+d8W9RjoM7sQAEFwDsQW7eSgAQkIAEJSEACEpBApsD4S7r9Gw3zDPheRqCbqNXrkLcrvZ+fPrebSFRldrnF3IuZ76e+N9pgL2ad801Ezbhu9MQVN0hdAhJI/SFJEBKQgAQkIAEJSEACEpBA8wjcfsmhP3KwhWb2g8wekLh3nw/qLn3nO/n3mqEkMziGBb3A8NKs87zEX/M2xovinWJlme8T/JvFw1+OvmflP5tnhLqrBFqWgFaAW9Z8qDcSkIAEJCABCUhAAm1UICp1FAbuahj6k5Zvxgd9x41XutqO+9Nwhhkuywh0E7V6LfD/Sp7bxV4Zn90bEncExvnpwDnKCB1lfvaoXxtdD2BXM5THa921OufbRh8oDesrCSgA/kps+pIEJCABCUhAAhKQgAS2TiAqdbTTxwW3ATYChiD7Wxw/atLyK+4YddjuqA+j7c4NZY6iDM9RJuedCsLRWWWOwE8NPAHw3QCMj9ojucaAPqMnLn9V53y3bl50VfsUUADcPuddo5aABCQgAQlIQAIS2A4CMwcNCt79zpu/iCF/xSUTl62/7/zD8j4pCO/L2Ma8HmBBVPM3dfsPiKB41KRX/jr+0kN+1VSGZwtjC+nqo1XdKClW8kW+BLP/Jjg4KqFEcmke8gZE99wOw1KTEmgzAgqA28xUaiASkIAEJCABYMLDp3b3Fu4x+uw/zCZhMpGABHaMQFRn9/YRh3YLnH8Axq4GOy+fnzwS+i4HeocFZvYNgp+GYH8Hvx+Be0HOtxDD0xmZy84/rNNOBeGTuRmezecVM6j/BYyPZATOmwdGvBN4nnzZ5OWv7JjR6i4SaL0CCoBb79yp5xKQgAQkIIEsgdvKT+wS5MfmA3akgdUMMWzU4Cf+KiYJSGD7C4y/+JDbCVwercZGdyPxmRk3krjZzG4C0DHxPvBoneWNyHP13xo1ccXrRPYfqsaPPPTIRhmeietGTVxx4x0Xd7vKiBsatlETIY3PhIaLrpi8/P3tP0rdQQKtX0ABcOufQ41AAhKQgAQkkBAY/9ApY0i71QyJX8BBrIgXBD1/c9qsdSKSgAS2r8D4S7sdnihnZNg9fadE2SLag2b8BWA/2XIPWAtinvcYPmby8g/uuKTb3VmZnMl/0qzv5ZNWrLxt5EE/dT4oheG9WGCzR9752v9t35GpdQm0LQEFwG1rPjUaCUhAAhJopwJ3Tv/378eDYDHMvr+ZgLNGn/PEabc/dFJhYDxo/b4fl5cVVcXbKZGGLYHtKjDhkoO7wYLHLCPQZSpwNUMRyDvSq8Nb6gjJqjzknViL+B6NSiMRj3SpDUrPv++V+u06EDUugTYuoAC4jU+whicBCUhAAm1fwAyc8MjJU2EozRwtiTEbwp0nd3Hr5xlQROBvoCsddfbj1W1fRSOUwLYXGH/xwT+ot4L1V01+aXVu63eO7Pr9MOSzBvwo698h+NQGX/vrLkH+RBjP/bwgOFoxjs4Oj560onzCiG6XZgbNBN8Ng3jvK+7809+2/cjUogTaj4AC4PYz1xqpBCQgAQm0UYHbp5/Swzk8bbBvpIdIciNhp4Rm+5CcAkNe9BnJmrAu3u+KIU9taKMcGpYEtrnArecdukteB7vdYKUw/i4qWzRr0CC3aq//PYHeX0FwJ0+7JjD7wMhfwvjbzYEua52zky+7a8W88Zcc+kMCh5r3sc3/VnEMwaEN15MLXazgROc3FYSecwEcrHq+23xK1WA7FlAA3I4nX0OXgAQkIIHWL1A2fXCHLsGGJ82sf86q0/sgB8H8NAN+mgh+gU8Jnnb5OU9Ev1TrJQEJbIXA7Zd07UtzMwDbLfVHpH965/u5kMcDLMtIerXOmw0sYMGf61E/18x6ZAS5NYGzASPvfG1t9N744YfsywBTDPaXjv+fvTuPr6o69wb+e9beJwwyaAX19t7Wjtpe21rU1locIiBRFIEwyCwO1yijQECvgB4VUCREZYigxYFRQQKIQlEIKa21Duj1dtK+VWu9FQs4MAhJzt7reT/7TNk5BCtKSHLyO3+1h7P3Xuu7VnvynLXW8/hVdx5wcp5MZX4WkXeMIx3H3rtt+6yRp5+i6lSmskR/jubyIxSgwL8QYADMKUIBClCAAhRoxAKzFucPUuCR1Apv+g9u4EUItgIYH0qK9cT4waUDWB6pEQ84m37UBWaO+OlJB9XgBd4WwfGqaFvjh6dkLV5Pqs61VkpTJYviybBUx7WKOSV7m/mFAkxWRUsR7FbIEKj2BBJHGERQ2qrS6c+zvkd9qPnAJiLAALiJDDS7SQEKUIAC2SdQ/Iu+X7E5tgzQ0w/qnchvoPgeoO0S/ya7rNG8iYNLX80+CfaIAnUrUDSqwzUCeTB8fjcIXgF5WRXnHSLQfRiKwekfpUTesZCLRG1u5r3SrRf81XHcvLH3vvx23faId6dA0xVgANx0x549pwAFKECBRi4wa3H+7UisJCXqjkI8hSbOFop8AtVjE/8RFsBUDf6T6hgAbQDsAbA0x3NuG331yp2NnILNp0CdCswefXabGGJrVTW3OliV1314lzlw74HqgHSgC7zlONrF+tJWRZ5V1ROqg2DMj2DfjVVo/SBUh4YCX9bzrdMR5M0pUC3AAJizgQIUoAAFKNAIBe5b1Ov7nshzUPx7IsiVD1U1qPf7rczuBNmfFbJMgCnpADn5IYF8DOCG8UNXPdEIGdhkChw1gaJRZ3YS6FMKPSb5g1N8W7MIyjMDXUCKxs959aZZo8+4Faq3hf70rhTRlyzkNePjdXVwAVS3sZ7vURtGPogCQT4MvihAAQpQgAIUaEwChyh7tFyAnytwco2+CGKimKGQ61PboZMrwjsAnJBcPd4D1f6FV67e0Jgc2FYK1IXAzDFn/EisFkOQC4UDkb+o6og2Vc6v9jbza25rTq72elaGQhHsyIi/4md7jcnTmPNuLeeHg90an/qQSybO2fbruugD70kBChxagAEwZwcFKEABClCgkQnMfKxPVyO2VIHkShTeFDVTVez81HvpP8SBck+dmxxjHxXoqUHAG5RCgtphKmYdVE9JfnZzzicHLh01akPV7b/KdaK55V4jY2FzKfClBBSQWaM6jANkWupMbyig3a+KPtbx33asU6aKr4b+bb5xzB2+ZzcD+H71//Zk7d7jK/u1+ijncqgsqb6nfCSw47/2wXcX91u50v9SjebFFKDAYQswAD5sMl5AAQpQgAIUqD+BeNkjs2eDAvGziMlzv2NE0FIVM8MtC8oeWTX5E6588tlg1bh4ce9+KrjDKMZa6DcEcn/1lmh53VSZTr5rv2+MLgWwzI/5d7FecP2NNZ98dAWKx3ToFsrcvF0E21VxRqgVf1Yb6SRO7LraVnthgx+TdGF1RnaphOjg8bNfWzVr9Jl9Ab0UqlttiwMrJt7zButwH93h5dMokBZgAMzJQAEKUIACFGhEAsVLe/5QfbMutdU5WM31q7w8k+Mug+plNbuij0LM+6IYBsBVwYcCvAHgXSgGKqqT8wCyMueT/UOqjmv5ZOo+AnlfVccUXln6ZCMiYlMpcNgCCwrOiuzL8Vcp0D3+w5KgLCbmqoja1YkguHrV9t0T3m1/0LZmwUaJOIM15i9J1fNN3udVRJy88bNe2XXYjeIFFKBAnQgwAK4TVt6UAhSgAAUoUHcC9yzs0dqJuKMVGKEqw6Dyv+LYX4W2MwdLw/8QxSMquCmzRnAtLdsjweqUyMkZNYV9QB4X0Q+g+uLer3+8mluj625ceeejJxCNnpbTbNcxrW+e+9JHAmgyy/N6Ve2YaIVUGqP56htfxXb3Ks2kmx/cFiSZi7+KxpzRH6qL0v/bEsQgMhRWdhyUKAs6Zfyc16Yfvd7xSRSgwGcJMADm/KAABShAAQo0UoFoea572wXlftHiXj8TMetrlD1SM0NFB0D1G6Hu/RWQckAHAWiRfl/wRHPVERUwm2utKZz8oAQ1T0UvKxxSGiTQ4osCjU7goARXiXJgd5z1+7b3v/LDPQ8Aem2qUyI4aPU2WnBWyzbNvLOrKpxX3eb2iczV3ghwcQy4QxXXC8RCsEF9jCic9+q7jQ6LDaZAlgowAM7SgWW3KEABClCg6QgUL84/3UKWp5JcAfK6AGUKHZv+Yx540zPo4iiKoLiiWkd2WaN5xkpnEb07VVM4XidYtT9EegK4Lvh8kD1agcLCIaX3Nh1d9jQbBD4zwVUQqEKjauVXYrA+s8zR+Lmv3R9cXzzyzK4qtkQgJyrkcoVfaUSeUUXb0I9Jt1njP+FYd5Zv5dYJc7e9FqwwZ4Mh+0CBbBFgAJwtI8l+UIACFKBAkxZIJbkCdAYEkxQYklqdSiXKAvQDIMhGm1j9TZZDmuqoPh6uKRyHFDwMOFMBWxZeRZbg/LCgGSARKBb5Me82Jspq0lOvQXQ+CFBnjjyzgyN6l0J/BsG7qhg3Yc5rm4IG/qsEV0HZIh/oYYBroRic/uFI8L5v/E6u5/7AGl2e2vIsgtKvba8a8N6/5dwfrPZW/9Akb6rnn1/4wOvcJdEgZgYbQYGDBRgAc1ZQgAIUoAAFslBg1uLeD6rqfyWCWakUxZ0A+ij0x9V/rKdXhW+H4uo0g+AfrupFHqQAwJjQ5z9VkT8C2iF09vGJ8YNLB4hwlSsLp1Gj6NK9I358mm+kSCBdFWpCweuHAC5vVem8/NkJrpJXCDYaxU0qWJ9Z5qi5XzXhgJPzZPpHJZF3jCMdYxprE5RFAnCsKhZ6lWZK+KxwowBkIynQxAQYADexAWd3KUABClCgaQgULc4/QVSWQzQ3tK25uvOCmKqOMMZ5W60tBdAmESvDqsrN1uhmY2UjoO1S7wO4V327XIzznEKPi78frAj79rzxV615r2nIspcNReDu685sG2muMxV6NRRObe0KzvGq2j4izuJ0gqt0wiq0A3RO6H8U/7Qq3Yyxl9UocwT5NL7lWXxXVNbEd1AI3kDMXhCs9BaN/HEu1LzDc74NZWawHRT4bAEGwJwhFKAABShAgSwVCLZF37M0/99da9oDukihP0h1VYDyvdb2am3M6lRN4cS/yetqzcXi2IfCZZXkEGeIBXixeXOny4h+K/dlKSO71QAFikef+TOFfVoVx4eaF9TufQFA59S53HgiKtVxKvjP1Fn2xA83UqWiThA4i2B/sHrrOlrs+9JfBU8JsDhcA1hE3lHVLZD40YIIBEtaVzpXFyx4JdYAedgkClDgMwQYAHN6UIACFKAABZqAwKzFfX4OtQ8rcKoAn1o1+cbY9hlljw4Amjz/WH1WGIKYAFdZa3YasaUKHJMMIjyFjikcWlpS9Fh+HxiZKdCvK4J6w7I0EjPTR1+9cmcT4GUXj7LAwWWL4rsX4ud1Hd/pDcidqe3QAmw1otOsmtJUgqvk/I1nafZFxzoq56liJqBfgeA2I3jFWikFtNlBXRP81XHcvLH3vvz2Ue42H0cBChwBAQbARwCRt6AABShAAQo0BoFUoiwVnJYj+mDMYlMQEKfbLvK0+ua/xLFPQ/XM1PvBanGVU5mf4zcLgt/c0Oe3mUrT1c/xeovIvMx6wwL5GLBDxw9d/XRj8GEbG5dA0agzO4Vr7saDWsF8V7xoTCMboXp68r3SVpXOkH3N/LmquCo9r5MBs1G3Q82avvIXa3GhCcqIQaalg2CBLypP+4rhE+e++n7j0mJrKUCB0HcaMShAAQpQgAIUaGoCwYqwwq6A4t/jQQLkY2vRXQx+nlkOSYzJV2tPFcj9CnWTVvHVYmvcPzrqP6uKr1cHxvEVYyc4e5y674Rhq55vasbsb90KLCg4K7K3mf9wjazN8fO6OhGCsVB8B5CdgK6Gyu+M6KufL8EVdqsxeYX3bXvxvht//A3POj81Vn2JyG/H3rtte932inenAAXqWoArwHUtzPtTgAIUoAAFGqhA9NFhzVs7e0YCcquqPmyN80AtwezDvuA2t5bV4nb+h313OV8JVn6rM0gDewxkgAVuBPSiRNdlZeHQVf0aKAOb1YgFikd1OF1FnlXVE/5VNwSyFsDrCr019VmpJcGViHyswEWFs1/d9q/uyX+nAAUanwAD4MY3ZmwxBShAAQpQ4IgKFK/o22LPxxXSqmVkTjiYFcHffXG6OuoH5ZTGVmeTll3WaJ540sIYrEtlhE7EunhYVB8BzFPV78vrpsp0Gnftyo+OaMN5MwoAKBrd4dZw1ubENJTgfO9uKNqmSyMF2Z8VN4rgmnCCK4i8BMU2iAY1gCMi8nwEkW6jZ7+4h8AUoED2CTAAzr4xZY8oQAEKUIACX0igRqKsQ5RDSt74/n22zc2tzZ4NNTNIB2cwZS9UP1Lg5FQjRGTDuMGrLmWt4C80LLzoXwjMHPHTk8TEglq8309/VOQvrrF5njW3Q3Vo6BZ/FkGxqsytLcGViOwQSI9xs7f9jvAUoEB2CjAAzs5xZa8oQAEKUIACX0gglSgLwJCIZ66qivjBqvAV6WAWeFPU6azGzw1nkA7qB0PhKZATfnC8rjBQWDik9N4v1CBeRIHPIVA0+owhgC6skYgt2LpvdJHvS5Ds7dup2yjkDqPYDaN3qqJl/P1kgiu1GMN6vp8DnB+hQCMWYADciAePTacABShAAQrUpcDMR3t3DG9xFki87JGN+YudiLtZoT+pfr68Dgc9xMbP/l6viuaJwEL+DGhu4ZDSHXXZVt67aQtEC85q2aqZXwpFXvrHmmA1V7WrKnIhUpwui5R6P8f5h1TaC6zYCtfB8zfe9z+fNG1F9p4CTUOAAXDTGGf2kgIUoAAFKPCFBGY92vt7MPoABOcD8qJf5eW5Oc63FLJZVY9P3jRRP9jIe6LSzag8Y0XvAPRCANeOH1K69As9nBdR4DAEaiuLBMES41aNUa/ZU6raMX07wZLWlc7VBQteiR3GI/hRClAgCwQYAGfBILILFKAABShAgboWKFrc52wDWzFuSOnrMxf1OkfErIfqsfHnijydIy0Gxez+tcGZYIG8L6p3WOM8u88/Znt02KMVdd0+3p8CCkjx6A4lqri+WkMqjdH84L9bK6UCRCDYoD5GcKsz5wwFmqYAA+CmOe7sNQUoQAEKUOALCxQtzj8BkHKoJpMOyW0K3SOCe0JnMPcE9YPHD35y8xd+EC+kwGEK3HPjj051rFOmiq+mLg2yOiNieqLKv85X88sJc7e9JoAe5q35cQpQIEsEGABnyUCyGxSgAAUoQIGjKVD0WK9LIPI4gDa1Plfw8PjBpdcy8/PRHBU+KxCYNbLDmJpnfvGhwFzGzM6cHxSgQCDAAJjzgAIUoAAFKECBLyRQvDj/YlVZqND0alvijwt5WUUvY+KrL8TKi76kwKzxZ7VDzN+oKqcB+phXaSbe/OC23V/ytrycAhTIEgEGwFkykOwGBShAAQpQoD4Eoo8Oa97a3TNYrXQXwAGkdO/Xdy2K5pZ79dEePpMCgcCs0ad3UN/5iOd8OR8oQIFMAQbAnBMUoAAFKEABClCAAhSgAAUo0CQEGAA3iWFmJylAAQpQgAIUoAAFKEABClCAATDnAAUoQAEKUIACFKAABShAAQo0CQEGwE1imNlJClCAAhSgAAUoQAEKUIACFGAAzDlAAQpQgAIUoAAFKEABClCAAk1CgAFwkxhmdpICFKAABShAAQpQgAIUoAAFGABzDlCAAhSgAAUoQAEKUIACFKBAkxBgANwkhpmdpAAFKEABClCAAhSgAAUoQAEGwJwDFKAABShAAQpQgAIUoAAFKNAkBBgAN4lhZicpQAEKUIACFKAABShAAQpQgAEw5wAFKEABClCAAhSgAAUoQAEKNAkBBsBNYpjZSQpQgAIUoAAFKEABClCAAhRgAMw5QAEKUIACFKAABShAAQpQgAJNQoABcJMYZnaSAhSgAAUoQAEKUIACFKAABRgAcw5QgAIUoAAFKEABClCAAhSgQJMQYADcJIaZnaQABShAAQpQgAIUoAAFKEABBsCcAxSgAAUoQAEKUIACFKAABSjQJAQYADeJYW48nVSoPN6rpL9Cb1FIDMZOHLRq1KbG0wO2lAIUoAAFKEABClCAAhRoqAIMgBvqyDTRdi3rNXcMIMUKNQGBiHxorFzef83w3zZREnabAhSgAAUoQAEKUIACFDhCAgyAjxAkb/PFBYJV3+W953VViyEQfA+KM8N3E5Fye8DvMXjD6D1f/Cm8kgIUoAAFKEABClCAAhRo6gIMgJv6DKjn/i/vU/Ij9fURhZ6RbMpuCLaK4mIFIsF7ArGq9rpBa0YtrOfm8vEUoAAFKEABClCAAhSgQCMWYADciAevsTd9ySWz25gWzlpVzU33ReQvjnXyfONNh2JA6P23HOt06b/m+r819n6z/RSgAAUoQAEKUIACFKBA/QgwAK4fdz41KbA8f04nhXlKVY8J3gpWewEd54uWOyrPKnBCCksgRQNWD58oECUgBShAAQpQgAIUoAAFKECBwxVgAHy4Yvz8lxJY0be4RZV/zLE5zvYP+62MVi0oWBBptdN7GKqD0zcWeQsiXcXqDQotTAfAIh9ayCWDS4e//KUawYspQAEKUIACFAgLSLR7tEV0XXQ/WShAAQpkuwAD4Gwf4QbSv/hZX2uLVRFsd3ZEsF9V7oq4O++pqjrxm+LYMqh+NRTszrdw7xDENkPx/er3sdZ1dvULgucG0jU2gwIUoAAFKNAYBSSaG3U8s28IVGcqcLwAr3qO7Xv3pnvfbowdYpspQAEKfB4BBsCfR4mf+cICQYbnZb1LxkExDarNavzcHGx3FkQHlA6furzXvCkK3B76993GSp4V+wMR82CqLBJEKkWQP3DViPVfuFG8kAIUoAAFKNAEBaKXjG4Tq4icI5B+Cr0MkCcAvQZAyzSHYGHEtr4+Wh71miARu0wBCjQBAQbATWCQ67OLy3rP66aK0iD4FWA7INtDGZ+Dpu2G0UsjxrwV87Usc7UXsci1iHgrw4myBPIqPDdv4LqCXfXZNz6bAhSgAAUo0NAEbj735uOcnKouAjlbIS5U/xSrcpbf8/w9eyd3Gn+3Km5KtVkgPoDgu7SdQp3gfYG8DUGnqWVF7za0vrE9FKAABY6EAAPgI6HIe9QqkDjfG1sFRffEB6QMRv4Lap8OB7qAbNznufmtI7HLoVhUXf4IMQiGCnRHbYmyBq4eeT/pKUABClCAAhQACs4qiBzfuvVoI7hLVeNlBEOvN1Wlj4H9D4h5OhXsQuQ13/h9HN88BKBT9eflsmlbip6hKwUoQIFsFGAAnI2j2kD6tKLvvFaep88ocH4i/pVKBQYbqJsZ6KqRa/ZVuatauV4poHmpLgSrvVbcywTePclEWb4InlaRMYNWjeCv0w1krNkMClCAAhSoX4FJueOHicgvguBWRGJQfKTQE9OtEnnCGr3V8WWDQr+V/F5+z/imszr+NTVWhgUzppbNurl+e8SnU4ACFKgbAQbAdePapO66vM+806zVSQK5BNAcBR6r8FvcdM3aa/YuzZ+3AKrXhQNaz/V6OZ77YDjQheDPEUc6xaz9NqwEvzq3rb4Gt1nrPCHGn2Ucc8uAJ4f/b5MCZmcpQAEKUKDJC9xy3uj2TiRyjgI/B/APz/rr7i6/728BTDR3RKuYNF8FoGsCStarwQRjsS4d7ALvqzGXiNXJgPZNgRqVvgq7r8bKMLDVc9wDoorPAAAgAElEQVTLZ2yasbvJwxOAAhTIOgEGwFk3pEevQyv6RnNifvtgZXZkkNk5/ORUzd7He5T81BrdmApoU3V+xcrvwu/HrzVSOHDV8OLl+SUlqnp9OgAWvOnDOX9I6Q07jl7v+CQKUIACFKBA/QtEL5r41Zhv7xFF//TW5fimqmCV146auqV4wS2dx5xoNFKuqt+Lh7/Anzz1L3XEvScc7ApkmMZ/YNb0ESIRlHjWn+mKuzm0MrzLwHa5s6z49foXYAsoQAEKHFkBBsBH1rPJ3C1+vneHtwDQq+JftiJ7FGiWyvQcT3hltNPedjlvhT+X+GFa3hexnaFmTDjQBeQNK+YC8XFcUBZJoMeqysKI607pt7KAv0I3mdnFjlKAAhRosgJyS6fCvo7qv925Zdb9k84f+2/iBGd2ccYhRF6O5OjFqKysqrECLKgQSJ4qfpwZ7FrVFSLySyiaJ+/5csR1esY8e19msDx1S9FjTXYk2HEKUCBrBRgAZ+3QHvmOxUsaXfrAsYOeGf7x0p4lZ8LY56A4TkQ+tdZeIsApMGY+VDfCyIjUGd0lPR44tbY6vxCvGOpuVNVvJlsbL300YO2IF5f0nJsrjrzDc75Hfhx5RwpQgAIUaBgCNcoSCS6CSDFUJ4nqC26r1v1j+/aeB+CXyR+P96mYbmJth1RQK4K9RuWiO7YUvTjpwsLZgI5K9UxEphjFc1b0OVW0Tge7ORjqVWGVAv+Z+E06cQ8fODscLAN4aNqWWQUAtGFosRUUoAAFjowAA+Aj49gk7rIkf14fAcZJzL1cc/wfwuozgLZIdF4e96EjjbUnDlo76s8CqfGFuazX3FvDdX6DoFlgL7diOsBqUeIW+BjWXDRozfBtTQKUnaQABShAgcYsILd0HnOCWPfHMJIjKn+aWjbz7cMJGDPLEkHkPah+LVWKyKp+x0A2hkoUXStWX1WDQhVdozGvfPqvZ+8MEKfkFvaxoiurQWW95zg3uL73JICfpIJdABdDpUChQ9PBMmSYAd44OFjWi6Mbiz9qzIPEtlOAAhTIFGAAzDnxmQIr+q5wPLszT1XPg+LHAukKwRQL9xGBVw7VUw55A5FKABuMryOcHLGZdX4h8pJA/wANziSpEcjztsLvNnjD6D0cFgpQgAIUoEBDE4jmjfuKH5NzVaU3oD0S52kTr3hNXdGxU8tmzQ0HwQfV5YV9PnJMm2ei66L7J+eOuzgj+VT1vdReJuq+ZR27OQiKE8/AbhV5VIBSt1nV/0Q3zE5/X065YOJ3a342qOcrXaF6a41gVzAcKvsV+mio7YtcdSZ54m3MXBkOVpcb2jiwPRSgAAW+jAAD4C+jl+XXLu9T8iP19RGFniGI1+SNqaJlcIZXfdPJGP9iQIqD4PWzKESk3B7we6CF01WAJalzwjWuEbxnDPIHPDnylSxnZfcoQAEKUKARCkzuVHi+QjeGzs4e1AuB/CXmOBfN2DTj70Fd3nZtWxeI1anhQDkeyAr+x7Vud8/4DhRloUzNyQAYH1oxo3PsMaUxs+9RqF5RG5mI/FWAm5zzW61B+c6W4XPA8YBc7WUQc2I42AVkjhG70MJsgmq7ZGD9J1fdPE/8aeFgGZAx07YUzW6Ew8UmU4ACFDikAANgTo5aBZZcMruNaeGsVdXcWr90Ife57s6bYl77+QJc+VlBcJD5WdVeN3DNyIeX55f8t6reEcoaHa/rKz6GD1g78n0OBwUoQAEKUKAhCkRzJ5zkid2cWiFNtFHWi+AAFD1T25SDskJ3lhc9OenCwuECzD50XV4srHRlTLMYHqmRfErwB3joNnXrrPeCJ9ySW/gDMVgG1R8e4vvYV9Vrp5XPejRzS7UIZqg1j4vYTQocn2zzHM9xpri+9xSA85MRdzxpFhTfTAbL+yFSBtW507bMCio58EUBClAgawQYAGfNUH75jgRljSq8dq2HrB7xUXCGd3n+nE4K85SqHhO+u0BWH7DNrwzq/AaJsZ7oNedbCudMa9RNf07lAlFcWx0Yy3MRt7JHv5XjDgRJsYxjr1bgH451nuq/5vp4HUO+KEABClCAAg1VIJobdT3ZtzBjO/EM15r7woFxUFZon/UnHSPO2nSAeai6vIrOEmxTDpclgixytdU10fKol7IIVpNPaN3qRxYYBEHPIFDNcCqLNI/18ipzfhxepRaRN1T1cQATAbQMVoXVSN9pm2eumdxp/FxVDI+H8RBfoOOdHF3sxZzj3POPeScajdqGOhZsFwUoQIEvI8AA+MvoZcm18a3O1harIljtdeIljQR3xFofMy+y59OHoDq4RgCs6DNwzchVmd1f2nveybA6T0T+6Dq4M+bhSUDz4l+uIu9YuB0HlxZszxI2doMCFKAABZqYwKQLC0dnZEreap2cfMePBceBUkmlXjbiDFHYNZ+nLi8E72RsrY6XNspMPhWNRo2/Zf+3If6pMfh/cMRZAKBrMoD9p4jf+YDr/K25p0tV0aPWoRG5f9eevRMWvLIgFpw/VpGuIrJmT7OqF2dvmB3k7eCLAhSgQNYLMADO+iE+dAfjZY16l4yDYlrmudxg2zIEUcTsSo2YIAHHV6vvJL8YuHr4dalMz4mawLFCEUyOnxEGdouaITC2pyquTgTAKN3bPtK/YEFBrAmTs+sUoAAFKNCIBW69sPDsGpmSRXYZ2C5WzQXpwFhkl+N7l/vGiaYCVCTq8j6j0I5QnJQiEMiimDqTIv8i+dTkC8dPVOC25Cru2xB0giI3dLZ3vwgumlo267dB7WC4ZhEUXZI/QAffu1ut6Iyc81pv5spuI56AbDoFKHBEBBgAHxHGhnmTIMB9vM8DP7TW3gzgXFGUi8XNqbO2y3rP66aK0iD4FWA7INuDhFeh3uyG0UvFSudwCaMgwE3V6019dmnPOdeImAdrOwssgr+qmLxBq4YH5SH4ogAFKEABCjQogc/K1BxuaJAFOlYlQV3eeFmheIAJzIWggyo6Jt+oUNWLjUi/1BbjWjr7PiBrFbL0w717XmrfuvUvMssSTd1S9FjqukmdJ/QSqytT54whcgugLhRBTo3gV+b3jG863/mre/5f6pqgxnDVPjT78EDlJ8GKb4MCZ2MoQAEK1KMAA+B6xK/LRy/vM+8062tRULYoHJQKsLVKvR6VJ7b4tNXO2Coouie/wst817vK9dzVNYNg2Wh9e4Nx5Rkovl/dZtm4z3PzC9YV7A/eC84Px7x2DwFI1xUEwARXdTnIvDcFKEABChwkkCpVZBVXQrFhWvmsXxyK6fNkao6Wz/i/0PUSPjtb230F8pKreqkPya1ZlxfvqphbIFWbrS8tXON0h0ovVX+iiHPawWWJqs8B33Le6PbGjfxSgfCP1Ml4u/byS5waFKAABShQuwAD4CybGSv6Lmjr+bGZya3HTu1fzrjNVtj7THNnfXw7VuIX7KDM0VCotFPonPR1Iv9UaDcDnALFIgUi4c8PLB0ZJNeIvxZ0X9CydSR2Rfwsscg2JrjKssnF7lCAAhRo4AJTcsf3tILV1c2UlXubVw051PnWz5OpOWJbXx9OSDUlt7BPRmCbetx+AR52I3Jn9NmiHbXX5T1o63LwDTzGiP3VwWWJTOdo+cwPUjefnDv+XBh5RFW/E/8eFolvbfaNTLlr08zfhWsPN/BhYvMoQAEK1KsAA+B65T+yD1+S/8DPDOzTqposdRAPbLeryPJ4qaLk+wLs8EW7GpjhUL0u9IdCFaBB0OyIYL+qLHTUKbbi93dd+0TMMw+kklolgmB5FZ6bN3Bdwa4j2xPejQIUoAAFKHD4ArUFnWLNxdaxPUX1pngpIMGLxneGVEVkR41SQJ+RqXl6+aw3Uq2Z0mnsaarOZoWemHyvSlWu/HDf3lXhrcaFXQuPaRbDCkC7Jb8z43V5Fc4H4bJEAsyPOe7NtZUlmlpWtDVDQaJ5446r2u853Np8+PODV1CAAhRI/P8xX1kjEK/dG1rVjXdM5H31TScR79waZ3RFlkDkYVFdFy5zFK/ZC90gxh9rrXueADMB/YoAt6nRzbDyDIC2KbTg/YGrRybOIPFFAQpQgAIUqEeBm7rc1DYcSMbL/gj+F6odajRLsBCit4maTZ8nU3P4PG7mMxL3lTHTthTNzuz65E6Fk1X1zvR3pmCGjcVmmUikTBU/SF47Z9qWojG1lSW6c8us++uRk4+mAAUokJUCDICzbFhrq90rIvNdx73Z87xEBsrEl/VOY/08a5xRgF6VZkgGzMbxO4S3PEPkL8ZvfqE6FVNU9frQl/mbPpzzh5TesCPLKNkdClCAAhSoB4HUGV5V6Q3RnVPLZk3I3N4bTloVNFEVz+3au68sXt6n0/i7VXFT+nsK4gMIdioFR3ziR4ME8rY16C5W7/08mZoz6/JmPgOofav15E6F5x9Ul1dkAVQnQbVdqC7vapYlqofJxkdSgAJNUoABcJYNe7wk0U7v4XDtXhH5VGAvtypBnd8p6T8KFH2sOn8Qx5aFyxwlAmZMCNfxTWV+9mE+CT4v0GODLdIR153Sb2XB7ixjZHcoQAEKUKCOBWoLdKfkju9R8wwvatTE/cykVcA6t3lssHfA/TnEPJ0OdkXeEN9cbo0/H0CndLes9hNHcj9PpubpW2b+NhyEB8FqjWdA4qWJppYVvRtmi+ZGm8fMvkehekWtnKG6vHXMzdtTgAIUoEBSgAFwFk6FxflzTndUnlXghOruyU4RPSZZpzfYGv2WY50u/ddc/7dlvebeGi5zlAqYfXVcga4BtAUEH8OaiwatGb5tSc+5ueLIO4NWjajxRZ+FlOwSBShAAQrUgcDByaoSga5f4R5vHX+jqOxUI8uNyoYde3a/nTpb+y+TVkHGiGAtFGUK/Va86ckSQerYKzK3I4uVVz5vpuZp5fe+kqKY3Knw5PAzgpVcC82bvmXW5kyuaO6Nx3ri3KZAkHOjZZC8SlVfMIqZTm7r9azLWwcTjLekAAUo8BkCDICzdHpkBrU1uil4TxRXDFw98oXg/WXdF7SD622sUf5I5CVAt4ni2iDzs0CetxV+t8EbRu/JUjJ2iwIUoAAFjpJAZrIqiOwysF2c89v8vvI3lccZv+osgfRT6GUCmRicwT24Bq+sV4MJxmJdOtgFtlZGpG+zGOYC2jfVHaPSVw12hLcjBxmUYZyxULsGql+Lx8rJlVwocsNliTLP+I6+ZHSz1hU5i8PPEJEpU8uKph4lQj6GAhSgAAW+oAAD4C8IV5+XBTV3K7x2rYesHvGRQLS2tqzoO++kmK9l4dq9QYIriD7qOpFxmduWl+TP6yPAEqg2y7xfkDXaitNjcOkNQZkFvihAAQpQgAI1BIKAsE1l5EzXmrfDpXsOxVRbIimBDAsC3VrO8C4KzuBWOR8fbzRSfqikVQLshmADPEwUV/pY1eLU80VQoqLTxZpgZfiU+Psiu2Btd4iZ8nkyNU/dMuuGcH/CCa4SybZ0yYEDekPxC8UHOD0oQAEKUKDhCjAAbrhjc1DLlvcp+ZFaWxyvsxsvVSR7VHBHxLS/r9/KfkGSjxqvpb3nDRGrC1O1exPf97h9QOmI2zMDZ4XKsvySGwU6Nb1NGvBF8LSKjOF250Y0UdhUClCAAnUsEJzFbd+m9Vdd2+qfMez+AYzzHFSPPVQ25Nqac6hA18OeLjXP1+JPrprOB1xzoLZSQb7RD9Tzq5rnHvv31HbizORTAF6OuE7PmGfvq7FqCxkGwdc+Z6bm0eF+3Nql8Ce+j34iWLenWdWLh6o1XMdDwdtTgAIUoMBhCjAAPkyw+vh4PDjtXTIOimmZK7SJVV1EB5QOn5oZ1C7ovqBlK9crrVm7N1EDeEjpqNdr60t8O7QTu0CMqai0Vc8PW3PjJ/XRZz6TAhSgAAUapsDkToVDVHW+CHyjcpHJsf8vViW/BPCTQ2VDTvZEbulU2NdR/begvM/BiaQSga5ntFnNM7yoEEje1LKiX4dLBSV+1K1923E0d8JJntjNCvxn8sffvUFbfeBsQNOlhQSyyBr7qKish6J58p5v6CEyNTfMEWGrKEABClDgcAQYAB+OVj19dlnved1UURoEvwJsB2R7jfO6wbYvo5cOWjXq+cwm1lYWCSJL9rV3ry5YUBCrpy7xsRSgAAUo0EgFbr2w8Gwr+pwqWidXfOdMvnB8P2t0R06Ot83f3/xER3QvWlTuj1VEzomf5RVcBJHioPyPqL7gtmrd3/t0X/vaAt1gNfVQ52un5Bb2CSetkiDzc6vW/aProvtvOW90e4m4uYC5AGLvEmumK3RoijnYYm2AN6rbHt8V9QfXxi6JmZwiZmpupBOSzaYABShwmAIMgA8TrC4+vvjyOd9UR/YMXT3yw8z7J8oaxVZB0T3xb1Lmu95VrueurhkEy8Z9nptfsK5gf/gewerx8vySknDtXohUiiB/4KoR6+uiP7wnBShAAQpkr0C8Bm/EuwViX9KYVz7917N3TrpwfB5ERkI1KDPUUgTDAZwcrscbZGMOkk2lEk3taVb1QWaga0TG3VlWdO+kCwtHh1dqUyvLbfc3/7p17ObMpFUW0lHULo1/Swriq70W+F44kVVitTc2Uay7LrFaXf1Zo96bzNScvXOWPaMABSgQFmAAXI/zYUXfBW09PzZTFVcL5N4Bq4dPXNl3panyd1xuFBMBtLKQ6QYYodCO8S9rIAbBUKi0U+icdPNF/qnQboNLR76a2aUlPR449aBav8zqXI8jz0dTgAIUaPgC0WjUVJR/8nVH3G4iOMdKrHD65vv/Gb1kdJvwyq4Ag6H4ZmawqcAKAdam6vGmehwkjILay6aWF/9ySqfCseFkValAt01lztnhjM2poLnCxa5mMazITFolBtstzCaotkt8V8owEfs/Nd/Dn9S3XeCY2wH8V/UIyJhpW4pmN/wRYQspQAEKUOBICDAAPhKKX+AeS3qVdBXockC/kgxsd6hKnhh0hyKqUJO87W5AfwXI5aEv6ypAnUQiLOxXlYWOOsVW/P6ui0f7rRzxQWaTlvWaOwaQ4tR9ReRDC3MZMzt/gcHjJRSgAAWyXGBix4mtc3LsKoVeFO+qfPY5XIFdd1Cwqc6VIvaJUImi5K3woRUzenrZzGWZyapSga5rpbLGGd5Q0BzOvpz8/pxpjTfLqLtJFT9IBcAxx1lTW9KsULC+XyAvKnTGtC2zNmb5kLJ7FKAABSiQFGAAXE9TobYyRQDeBnA8gLbhZonI7xX6bShapt4Pkl8pdIMYf6y17nkCzAyCaQFuG7h65B0HBcCpWr+C0wA8FnHciZmlkOqJgo+lAAUoQIGGJyCZCacSQTAeVl/LYWRF6EfZlWpio8S6wXvnpwJmR3GZDymoWSsXf4CHblO3znov+NxByaqSga6LNps82bewxhlewYypZbNunpQ79qzqrNPxp70PoAQiNyZXgN9XRefp5bPeDPchWHkW6HgnRxdXVuIrH+379N0FryxgLoyGN/fYIgpQgAJ1KsAAuE55P/vmS3vOuUbEPBha7Q0u2A3IyxCcl8r4HM/0DH1Z49krUz9dyPvqm07G8TtAsShd6kjkLwo3d3BpwfbMpy/vM7uDVecjljSqx0HnoylAAQo0AoH/7jL+FOMHQa6entHcoJzQ8Jhvg8SMXwv+LVi19dTr7Bpngmr87G8iBhaZooo9mVmXg5q+0fKolwiAo+6hAt3JFxZeGd5WDWCr57iXf/LJJ/vbt2n9oKoOy6SMb68WHTu1bNZcABpkmlaRriKyhqWKGsHEYxMpQAEKHAUBBsBHAflQj1hyyew2poWzVlWDur6JPxggr1vxLxOYe6AYEPpD4u8KNIPqiaH35rsOJsQ8PBkqdbTbWMkbsHbEi/XYNT6aAhSgAAUagUCQ0MqNxLoBOFchXxfRLVa8xTl+joS3ICe/n/4p4nc+4Dp/q/UcLkyrcIZmQNaLyP0KuzZVYihejzdHL45uLP4oxXOoQDfHxr6Rca43/vw7y+79YzT3xmM9494LxZDgjLGIBCu5W30jU+7aNPN3QfDbCPjZRApQgAIUqAcBBsD1gB5+ZGaZouRq7zhftNxReVaBE0LB8fOpZFjxP0ZEPhXYy311XIGuAbQFBB/DmosGrRm+rZ67xsdTgAIUoEDDEJBo92iLoFRQqjkFZxVE2rVudYuITFLVSLiZIvgf10Z6xVB1EkSmAQgyO8dfRqXvneVFT07uNP7ucIZnEcwQ31mYmaFZ1b9CxDyWWY/3ji1F6R9pp3Qad3o40A2yRRvfdK6KyI4aZ3hDz0+1p7Br4TE5B6pafnig8hNuZ24Yk42toAAFKNDQBRgA1/MIJcoceQ9DdXC6KSJvOdbpYsUbqkCQrTL+EkiwlWy7AqeGPvsSoNtEcW2wDVqY3bmeR5SPpwAFKNAgBCSaG3U8s28IVGcqcLwAr3qO7Xv3pnvfmdxp/Eio3BvP0CyoiLdY0by65XLztC1FMw5KOJU8hxtsLYaYp0MZnrfC6EBY82A4Q7PC7yFw+mXW4526peix1LNu6nJT20MEuqsyz/CqYMa0sqJJDUKYjaAABShAgUYpwAD4KA3b8j4lP1Jri1URbHd2IPIXiB0xaNWoTbWWKRKZb+HeIYhthuL71UEwXobIj1S1WWbTBdhhxenBzM5HaVD5GApQgAINSKBGeSLoZYA8Aeg1QV3e6h9NsdCzbjQi3sbUqiwgY9TY34vK+lAQHD9vG7H+6eFyRKlzuBHrHwtFWSrDs0Di25MVTi9VvTP9nSWYAZU/Z5ZICp8DDn7fPVSgyzO8DWiCsSkUoAAFskSAAXAdD6RCZVnvknFQTEsltQr9YbBfVfsMWj1qw7Jec28Nr/YGybCCs7zWxSlidWEoyVUlgMcF2lers0L7InhaRcYwwVUdDyhvTwEKUKCBChy0LTlICAXsAhDUjQ9K58UTVlmj1xsrixXpnBIPwbe3iWM2pYNikV0GtovCfBIOdJF8f3cz743WFTmLwxmeg+3RCrsvc2VYYW4R0TXVNXrxJ1dN52j5zHTJPga6DXRSsVkUoAAFslCAAXAdD+qy3vO6qSLIltlMgO2AbFfoGaFf4/8ccSR+virma1l4tReQjeK5g9X1loSSXAV/wLxqkDPAauUPxZiKSlv1/LA1N35Sx13h7SlAAQpQoAELHLQtWeQ13/h9HN88FD7Hq2IGGdj/TtXMDRJTGesMso4NjuOcm/6RFjJsT/OqxzMDXYEMC7YwT7qwcHSNDM+CEs/6M11xN6dr/4rsclR6+rDTwyWSBJI3taxoawPmZNMoQAEKUCBLBRgA1+HAJs73xlZB0T3xGCnzXe8q13NXJ4Jg+QiK8ZFI+8X9Vvbzl+XP7R8uaSRADIKhAt2hME+p6jHJX/AtBFMGlo4I/qDgiwIUoAAFKIDJnQpPzlitjSeTUse/pkbCqnjdeLSOJ1kUfdyovG2B4nSAmrQUyKJgq3JM9g2vrZSRlX1nWtHnVNE6ecm7CpkjgptTq73x9632E0dyUyWSUvV479wy634OGwUoQAEKUOBoCzAArkPxeJmj5s76dOZmkUoR5APqw0p313Un9VtZsDvVhAXdF7Rs5Xqlmau9rutf7PnOHap6fZAlWqEbYGQEtzvX4eDx1hSgAAUamcDoS0Y3+7zbkoPzvTM2zdgzOXdcnhqzOAhYBfIXFZwA1WMTP7Ymtipb0ZPDgW7qfTTzq2JV8ksAP8mg2oFEBYP9ECkT4F5Ym8N6vI1sQrG5FKAABbJUgAHwERjY5X3mnWatThLIJYDmKPBYhd/ipqvXXr1vWa+SICPmtanHBNuX4bl5A9cVBOey4q944Jvjn72vnfObVruqfgorzwBoW30NbrPWeUKMP0sFtw4qHfGaQFjj8AiMHW9BAQpQIJsEPu+25OB8L6x8zQqeSCbJet86po/x7d2ZW5XdiP1DONANVnAhWKMiS+HbtiLyi/QZY5FVvtFbXOvIjj2732ZpomyaXewLBShAgewQYAD8OcYxyNJsc6oODF055u/hj6/oG82J+e3vgerIeGbn0EsgRQNWD5+4tOfcc40xG2psX4aOG7h65P1Bgqzlved1VYsSETkxqOnbv3TkluX5JSXBam86ABa86cM5f0jpDcGv6nxRgAIUoAAFahWY3Knw/IyszS9HXKdnzLP3hRNWBed4Af2ZAvHvmiA5lqdeZ9c4E1JblePvi0yZWlY0LZylufrBsv4TPXDFV0zOyVacbxm1f3fOb/P7aDRqOTwUoAAFKECBhirAAPgzRmZF3wVtPT82UxVXQ7Ai4uwa1m9ltCq4JH6+d4e3ANCrkn8k7FGgWSrTczzhldFOe9vlvFVLnd/31TedjPg/gGB5KsOzCEr3to/0P+YD+y1xbJlAj1WVhRHXnRLeKt1QJxPbRQEKUIAC9SsQzZ1wkid2cyqbswj2GpWLfODs8DleAA8BUgHoqHiLBRUq2s3xzfFWdGWqFwKsc1u17u9/uue7qvKUAl8XkRgUrwH2YVfbPBYtjybqCPNFAQpQgAIUaAQCDIAPMUhLepV0FehyQL8SnLuF6DrEItemti4v7VlyJox9DorjRORTa+0lApwCY+ZDdWP4jO6h6vy6DibEPDyZOvMrIu9YuB0HlxZsX9Jzbq448g7P+TaC/xWxiRSgAAUaiEA0N+p6sm+hQodWB7EyzABvZCSsetkYlFiLR9KfEzyuijcAREPXvg1Bp6llRe8GZ4xb7UObDw9UfsKtzQ1kwNkMClCAAhQ4bAEGwIcgW9T3/q87vvscVF0xMkqtGgD9tcIOH7xh9J6lvUsuhNVnAG2RuIU87kNHGmtPHLR21J8zz+hm1vkNguZgy7OvjivQNYn7yBtWzAXc6nzY85gXUIACFKBAUmDyhYVXKvTRUBC7yFVnkifexvDKsFi52hoUQ/VraTyRT6AaJGc8OZ7ECvidGhk1fXPRnwhMAQpQgAIUyAYBBsAZo7ii7wrH83adayu816Sl28542l4NSupawdkAACAASURBVIKyRfGV4OT53SX5C/5N4JVD9ZRDTgSRSgAbjK8j1Eaq4AZ/fFTXAA5WfAHdAsWQ+DZokSX72rtXFywoiGXD5GIfKEABClDg6AtM6TTudAuzKVWKKJG12c3zxJ8WXhmGMWPjwa/quFAAfL9jsFSt2cMkVkd/7PhEClCAAhSoewEGwEnjICHV0vx5HYzKQwB+rGqvi1TqU14LZ4Wq5ob+OHjLsU6X/muu/9uyXnPHAFKsiK8Of0YcLOX2gN/DtHTOVUVp6pxw+AIR/FXF5A1aNfztuh92PoECFKAABbJV4KYuN7V1fe+pzGzOUHwzuTIcL08E1bmRC1o/Z3+17ye+wQlMYpWtM4L9ogAFKECBGnEXORICy3rNmwlgXCqYFaBCIfuNsdNVze2pLM7BZ1MZnlf2vT0S89rPFyDYbnbIIDheu1ftdQPXjHx4We+ScVBMCwXBvgieFh/DB6wd+T7HgwIUoAAFKPAlBSSctTkoWyTQ8U6OLvZiznHu+ce8w0zNX1KYl1OAAhSgQKMV4ApwcuiW5Jf8xECDckXHp0YzHrganW8s2lpgUGiUdxsreQPWjngxWDl+otecbymcM61RN/0ZlQtEcW11YCzPRdzKHv1WjjvweM/531Dxf6qqvjWR3wZJrxrtDGLDKUABClCgwQlMzh13sYp0FZE1e5pVvTh7w+zgSA5fFKAABShAgSYvwAA4OQWW95ndwfrOE4B+tzoAxg5ftKv4bkVQlgiqX03/m2Ct6+zqlyqLFLy/tPe8k2F1noj80XVw56EyPDf5WUcAClCAAhSgAAUoQAEKUIAC9SDAADiJHqzK+sYPkoZ8OzwOkgx0Pa/dzQrcHgqOYxAMHVg68vFETeBYoQgmq6IlgN2iZgiM7RmvIRxsm07W+GWCq3qY5XwkBShAAQpQgAIUoAAFKECB+HHWJvha3mfeadbqJIFcAmiOAo9V+C1uauZUfk9gLxCVGemtyyKVIsh3DV6N+VoGxferg2B5FZ6bF9QGXtpzzjUi5sHazgIzwVUTnGTsMgUoQAEKUIACFKAABSjQ4ASyNgBe0uOBU21O1YGhK8f8PaW+om80J+a3vweqIwE44dFIJbZaesmc1qa5s16hHdP/LvJCzMa65Rj3YigWxUsWJZJhWQimDCwdMT1+b69dkEF6aOi+THDV4KY8G0QBClCAAhSgAAUoQAEKNFWBrAuAV/Rd0NbzYzPjW48FKyLOrmHBOd3ENmVvAaBXxYNXkT0KNEtlYxZgO4x2Grhq1BvLes/rFi5XlKr/u9eLPNTK9UoBzQsFx++rbzoNXnvDmwu6L2jZOhK7QhW5ENnmWOepoFxSU51c7DcFKEABClCAAhSgAAUoQIGGJJBVAfCSXiVdBboc0K8kVmd1HWKRaxNblEvOhLHPQXGciHxqrb1EgFNgzHyoboSREYNWjXg3GJx4sLzTexiqg1ODJSLvGPUv8o2cBCvPAGgb+rf5A0qHDxeINqTBZVsoQAEKUIACFKAABShAAQpQoFogqwLgRX3v/7rju89B1RUjo9TGa/P21wo7XFq6Z8LqM4C2SHRfHvehI421Jw5aO+rPmcHr4vw5pzsqzypwQkagO2J5fsk8Vb0+/T7k/6w1XYJVYE4uClCAAhSgAAUoQAEKUIACFGiYAlkVAAfES3uXfMt42l4NShR6Rmr7spXICoFXDtVTDjkUIkGdxA3G1xH9147Yvjx/3m2quC39+SAhFvCSCv4KRZ5Aj1WVhRHXndJvZcHuhjnEbBUFKEABClCAAhSgAAUoQAEKBAJZEwArVJZd+sCxaj3ftHDWqmpuKHB9y7FOFyteD0CKa8vUHJ4OIlJuD/g9clo5LTMzP8fRRD5V2FsgZm1q2zSnEwUoQAEKUIACFKAABShAAQo0bIGsCYCX5M/rI8A4ibmXS6TqRwrzlKoek+IPsjwfV+FP/qi584AAV35WEBysGqva6watGbUwed8lqWRZgHwExfhIpP3ifiv7+Q17eNk6ClCAAhSgAAUoQAEKUIACFKiOCxuxxYq+KxzP7sxT1fOg+LFAugZlifa2d2dmJrECsNtYyeu/dvhLT/Sa8y2Fc6Y16qa7r3KBKK6tDozluYhb2aPvyrEVj/cq6Wuhl0J1a4W2XHHN2mv2NmI2Np0CFKAABShAAQpQgAIUoECTFGi0K8DL+5T8SH19JHHOFzEIYqpoCZF4WaJgNMWxZVD9ajraF6x1nV39grJIwXtLe887GVbnicgfXQd3xjw8mSpxFGR9tnA7Di4t2N4kZwY7TQEKUIACFKAABShAAQpQIMsEGl0AvPjyOd/0TURzjP9IjXO+oYERyH0DV48Yu6zX3FsVuD0dACcC5aF720dWtdoRKxTB5HjQDOwWNUNgbM94/eD4OV+U7m0f6V+woCCWZWPO7lCAAhSgAAUoQAEKUIACFGiSAo0mAI6v1qreBUU/EXnIWjxpDIJkV+lzvvHAFbL6gG1+ZbBNeUXfeSdlJrESyKvw3Dx1qnqImAdrOwssgr+qmLxBq4a/3SRnBTtNAQpQgAIUoAAFKEABClAgCwUaRQC8rOecnjCyNLlaGwzDbtfXSz3XXA/VweFxEUWfgWtGrkq9tyx/bn8oFikQSQbINjgn7Do7i2Jeu4cADA1d74vgafExfMDake9n4XizSxSgAAUoQAEKUIACFKAABZqsQIMIgBdfPu87xtViVVkzePWIh4PRCMoaLe89r6tadHTUPOQbuxGK76dGSgRrHfiTPbgbw+d8AfnFwNXDrxOIBp9d0H1By1auV5o62xu/PnlO+FNr3msdiV2hilyIbHOs81T/Ndf/rcnOBnacAhSgAAUoQAEKUIACFKBAFgvUawC8ou+Ctp4fm5k8d+tA5C++410U0cix6QRXIp8K7OUKOaHmSm7iPC8Up4TP+aayPQ9YO+LF1Lgt7T2nI6w8A6BtdQAt8weUDh+eCpSzeIzZNQpQgAIUoAAFKEABClCAAhSIH5mtx1fm9uSgKQKZA+AchZ5V3TTZKJ47WF1vSXglNzjPa60zRBzvyfDqMCAb93lufsG6gv3BPeKryfklJap6fToAhvyftabL4LU3vFmPBHw0BShAAQpQgAIUoAAFKEABChwlgXoNgFf0jeZ4frsVquhRHZhihy+YaSBTodosGRRbVXsdHLwRXskVSPw8L6Bv17Y6PLB05OOp+y7p8cCpQVkkgR6rKgsjrjul38qC3UfJmY+hAAUoQAEKUIACFKAABShAgXoWqNcAOOj78h7zzrZGN4a3J0OwLu6i6J72EfxZEels4N0aXskNzvNaON2M+jMyV4eDbM8D1xXsSgfBPefmiiPvDFo14t16dufjKUABClCAAhSgAAUoQAEKUOAoC9R7ABzfntyr5B6FFlYHu1Kp0JsNZLKqHp96XyBFMN6DUHejqn4z/b7IfCiWKvTpGud8gdsGrh55x1E25eMoQAEKUIACFKAABShAAQpQoAEK1HsAHJg83nP+N3zjb4Lqt0NB8AtQvALoqOoAONgerV0dlVxAilM1fEXkU2u9Hsa4fWqc8xW86cM5f0jpDTsaoD2bRAEKUIACFKAABShAAQpQgAJHUaBBBMBBf5f1mjumRlALsSKYaoFBNQNjLDc+CtXIOoWeUW0lG604Nxn463nO9yjOID6KAhSgAAUoQAEKUIACFKBAIxFoMAHwkktmtzHNnfUK7Zi2E3kL0IdEZXpqtRcilSLIh2qbmomvJJ4oSyFv8ZxvI5l9bCYFKEABClCAAhSgAAUoQIGjKNBgAuD4KnDved1UUZrK/hy8J4KHoXJqODAWkXcA3QLFEAUiQTZohW6AkRFMcHUUZw8fRQEKUIACFKAABShAAQpQoBEJNKgAOCiLFPPbPQrFgJDhbojcDuCucGAc/3fBbwVSZaHjB5WOeE0g2ojs2VQKUIACFKAABShAAQpQgAIUOIoCDSoADvq9OH/O6Y7KswqcEHJYJyIfqeqVqfdE5EMLuWRw6fCXj6IXH0UBClCAAhSgAAUoQAEKUIACjVSgwQXAtZZFAna71vTyjb0Kgt4Ked0YuX7Ak8P/t5G6s9kUoAAFKEABClCAAhSgAAUocJQFGlwAHPR/ae85XcQGWZ7RPOEhB2Dk0kGrhm85yj58HAUoQAEKUIACFKAABShAAQpkiUCDC4CX9HjgVGPsJoX+R7WxbNIKv/fgDaP3ZIk7u0EBClCAAhSgAAUoQAEKUIACR1mgwQXACwoWRFrt9B6G6mAR7Afk7r0xd1bBuoL9R9mGj6MABShAAQpQgAIUoAAFKECBLBJocAFwYLus9/3fVetOhMFUljXKotnGrlCAAhSgAAUoQAEKUIACFKhHgQYZANejBx9NAQpQgAIUoAAFKEABClCAAlkqwAA4SweW3aIABShAAQpQgAIUoAAFKECBmgIMgDkjKEABClCAAhSgAAUoQAEKUKBJCDAAbhLDzE5SgAIUoAAFKEABClCAAhSgAANgzgEKUIACFKAABShAAQpQgAIUaBICDICbxDCzkxSgAAUoQAEKUIACFKAABSjAAJhzgAIUoAAFKEABClCAAhSgAAWahAAD4CYxzOwkBShAAQpQgAIUoAAFKEABCjAA5hygAAUoQAEKUIACFKBAIxGIAsb8/Odntmz16Z8Kn33900bSbDaTAg1GgAFwgxkKNoQCFKAABShAAQpQgAK1Cyggd5139vetOiWAngtggPfxnrW3/fGPMQGUbhSgwOcTYAD8+Zz4KQpQgAIUoAAFKEABChw1gbvOOec7viOTYPDI5K2/3Tr1vHNugeIOAE7QCAH2AbIPML0m/eY3vztqDeODKNDIBRgAN/IBZPMpQAEKUIACFKAABbJHYMFZZ0V2tohcL5C7VbUlRNZ5B6r6O8dEvm0sfqmKr4Z660Mw/ZST/uP2fitX+tmjwJ5QoO4EGADXnS3vTAEKUIACFKAABShAgcMSmNrxnEEQPBas9ApQFlMzBJHIDkcrvmt8WapAh/QNBX9Xa7pOef75Nw/rIfwwBZqwAAPgJjz47DoFKEABClCAAhSgQMMSmHruOXcDuCneKsEbonhBIadb+Nc5Yhaq4vSaLZZH21dUXVfwyiuxhtUTtoYCDVOAAXDDHBe2igIUoAAFKEABClCgCQpM69jxLIh9ToFjQ933IfJfavQVozhbLeanzwKL7Bdot1t+/cKvmiAXu0yBwxZgAHzYZLyAAhSgAAUoQAEKUIACdSMwtWPHb8PYp6H4XuoJInjLcbTLzeW/+1tR19OPqTzQcoUquqX/HfLLWMy/Ivrii3vqplW8KwWyR4ABcPaMJXtCAQpQgAIUoAAFKNBIBYLAtmpPi1aRlk6ryphdA8UPanRF5K5Jv/7tpKDk0fTzzrlAIevjSbISL1+MXjtp6+8ebaTdZ7MpcNQEGAAfNWo+iAIUoAAFKEABClCAAjUF7jrvp6f46twD4LLEtmbZDdFi2PgZ4NtTnxbILhjNm7T1hVejubluxKsqVuio9N0Ef4B43SZvffk9GlOAAocWYADM2UEBClCAAhSgAAUoQIGjLKCATDv3nKtFZHZoJTfeChHZb4ArfEUhoBekg2CRJ2JOzrBoeXnFnR07nirGPgvF16uD4OpV4qPcHT6OAo1GgAFwoxkqNpQCFKAABShAAQpQIFsEpp53zsUCWRUEvyLYoSrNAG1b3T/5FVQeELGPKtA8HhgDFTCm/6Stz68NAuip5/58tEDvCwXI+6FappAXJ/3mt9OC7dLZ4sV+UOBICTAAPlKSvA8FKEABClCAAhSgAAUATDvnnH+PNWv2abS8/JPaQGpJZHWtGLwGKxsV2i51jYVMcARnqeoVocD4Jc+tujRa/squaO5Z7Vwv5xlAfxp+jgCfQM1Fk55//hUOCAUoUFOAATBnBAUoQAEKUIACFKAABY6AwD0dO7aOiU5WwVhAo5N+/cJdtwOSc+7POqtIIRStROTWHB+/r3B0c3WiK3nJiHOZVX8CoBPSTRH8XawZDdFfhANjERkz6de/nR18LrySHPx3gXxgYUf4v/ndmijiJ4n5ogAFQgJZHwBrNGo++Pnvnwf0Zxm/jFVYxbVfzStd2pBmxD829engWH1Ooccn/k8MB0TMNSde9OTyhtROtoUCFKAABShAAQpQoFpg+nnndFSVJxV6Uvxdwd+NL3nW0YuguDddtxeyyzjoZi0K/j97ZwIeZXX2/f//zCRsahdBgvpVbf18Xdra1wZlCUhVRMHlrbv1tVXUuiSgWCtIoKZKwK1WheCK0letu9YFcK0IBERSfW3VWr/WVmsJm9aNEDLznP93nZlMMhkCBiFku+e62qvMPM859/07J9PnP/d97lvSWZkRBF5E4HuAzmj6zMrpgmoAjM8WxvLu8MmVlX8JqdBTiwYcAXKEhMpkbWJOWVVVuN5eRsAINEOg0wvgNc8du3NS8RcF7bWB/+Tl/YY/ckV72hkmgNvTapgtRsAIGAEjYASMgBFoGYHm0pEJ/glAv+zobUobE3NB3gThUQifwmmypDyI00lGkmINgpmskXQGiF9kt0YiOD0Rz7+4bP78ZMsstKuMgBFI/zbVyV+5ghJEBIUS86nXb/sd/uhp7QmBCeD2tBpmixEwAkbACBgBI2AEWk5gStHAEwGErL3Ms2ZISV4DaD7Ikdl9e53DuZG4spvnS+vj2tN5PSVhZ5CjCZ0gYWRm5iCYJTwBoKJxbL4Tj/sRE+a//I+WW2hXGgEj0OkFcPWzx51A8jfpLxyK0D+FTLl4vlyw+DuDWVbmVzx3/ARJ0xq/aBh6qD0J4FRJXwOwAtQvCffV7OtA/NUBd3lhDMkbC4Y/clUq7Xrwn8ZBugDE7hBcSGUG+ArA8QWHP7w0M0/1c8ddQnBimIPkvwX8lsCP6udsSIHeqfLbD7R0TNvWRsAIGAEjYASMgBEwAtueQChuVVvTMxyvOzbrmXIRE/4EH+cvAFyQJWpfRxKjXCxWE8E/lml3JPLEGLRa4NxswQxqDOWOETCQwI154nWXVlZ+tu29tBmNQMcm0OkF8Ipnjxsr4voQ9Q091QA9K+G/UstG/DVK4ge7HvnoB7kCGISHGKrHNzAKAtV7PUTipw1fXqEcPeEk5JO8rG/ld65ZOehPdwk4Pfvehm1CrIXcef0Of/ie6uePOwIe9wPIKnnfdEOlzwDzbAkjWjJmx96OZr0RMAJGwAgYASNgBDo2gfKiogFANE/AV+s9ieh0to9iSzbs24tSejcXTNV/SVV/DtHeWLe6H0Xru/0q+4wwidchf15C8ffLKiuXd2xKZr0RaDsCnV4AVz973HQAJfVfKKsF3AXgZ/WC+N/w/oiCEY+9skEEGPxQ8KfXn8/Ys/7+OpBPyeu45pYsCGAJi0n8LhPBDSKbQrDh6kwPNxBLVZs4xHXPH5sbTabXODj3P9kRYMBdG371a8mYOx/9pBU9aLu/J5vZCBgBI2AEjIAR6CIEpg05cK9Isakgj0E4vwu+CocxSZf/Sl6y7npBYxoCJkG8JjEKcR4v6cbGQArXROJxzvlrIGQKtkYgJlLsJShEjcMrInl/IsLFZYsXr+oiiM1NI9AqBDq9AF7x3HGPZSK+JN6GeB2Im1JNx4GGStDNCOB3IsdTYl735xTQegbAiMbVCGnVeCzmVdLniEersyPOKdEMvkOpROR9jZWd+WHkODwmjWiSdt3stanU6YdEnZY5u7ypMXc57OHXWmWn2KBGwAgYASNgBIyAETACCFWXy4sGjiaZep5sioSfwOGYuPPvRxGfl/Cths/JaQ6xX3tFTzXt28vZjnjGS/dknx1OPUeSD0Dq4xidf9nCV94x/EbACGw5gU4tgHNbIJGojOjGZLcZQn0l6C8rgENadCaKHJajuXE2EMDpan4/IblnSwQwyce9dErWr4Ubiur6Mfsd/ujDW74tbAQjYASMgBEwAkbACBiB5ghMHTLw4Kzzue8CoW6MDs4KjrySjNeNyovyQ02XJtFeD3eYc9od3t+fyQwMR/Q8cBpDpecmZ4fxt1hMh1mRK9uHRmDrEujUAviDecftGovjRQjpFGbg7jijCdltkcJ7BYc/+uMvK4CzzxE3J4CbW65Mb19Bu30ZAbypMa1f8Nb9A7HRjIARMAJGwAgYASOQIVA2bFg8HtXNgvTj1LMl+SgYL5FP3hdEMMEVHr44WvTy7zCs8OvxZP6c7GhviOg6ufM9/c2STs4SzS85j/PkMF3EwRRecExeaFFf23tGYOsT6NQCeIOWQvVFqlYM+lMloNQ5ixAVLhj+aNGXFcAhHTnO5A96D388VYxgg2JazayZCeCtv5FtRCNgBIyAETACRsAItDaBUOV5/bqeD2ZaFIXoLaGRXgpndEfkeXdNdmXm8qGDRsHr4YZobyie6ngCvPtwg0JZ5NjShYtntrYPNr4R6OoEOrUAXvncCadKfpaAHk3P+2adC64XsEnEf5wbjW3JGeAvEsC5n2dvuBalS6erQG+QAp0turv6Jjb/jYARMAJGwAgYASOwNQlMGzhwzyiGcSROkNiNQEWitq788qqqdeVFg64G9PPs6G0M7oeXLVr078x7ZcOGdXdR7f4+1v3NvKjujtxobzLScfE4L4F0WUOBK89Lrbrz1lxFG8sINE+gUwvg0GMX4jXNtiOq50FsvCDV1hLAueNsaQQ4iOqNjWkp0PanbgSMgBEwAkbACBiBLyZw1bABu0c+f33pggXVmatvLSzMW9Mjb6LA0nRl56wXUVq6cMm0qYMHfx/0z+W2OSpd8PLsdIGsAYMJNxPQ/wFiR8JFdfB8JtPmKIxI8sJYzD8RRW4KEU29bOHSP4fem19stV1hBIzAlhLo3AI4qwXSxkBtSoyaAN7S7WX3GwEjYASMgBEwAkagfRG4ZvDg7RPUJBHjIN3epzZx0blVVYlwvjcvWXe1oItTFpMfEuiRVen5XTh/WNL1+GczbY5SBasi7/4DXr/LKnA1q/e6uvNX98j/ZX20Nz00+IdEpMPLliz5qH3RMWuMQOcn0KkF8IrnjntGwuFftIyhf2+4ZmukQOdGnZuN1tZXjoZzh7SkCJaAxwCemolkb2rM0NP4i/y1z42AETACRsAIGAEj0BUJTB0ycLDEhwUVpDVu+gzvxIVLXrqyqGg/0r8AqS+BjyE3XPR7kAztiR5KZKUop6LHzbQ5Sq6rm5LXI//OhpRn4g2H+CEuluiVvp69CdyYJ16XfVa4K66F+WwE2opApxXAy588uqfrnr9A0vfrf8WrBvyh/YY/9ufss8HpX+FwN8i3tooAfvb4oSR+J+lr9V+s/4RQLOg2AKkvWxBveurgmNw5TefEex4Y58hZDfcj9AF214Ia05IxdznssQ/bajPZvEbACBgBI2AEjIARaG8EslOdy4YV9t6wMjPmdutRc1LNuh7fduBzELZPP67x5kQ8f2I8kdixtLLy3dwU5fIhg8Y2bXOEj0PKMxnFPDAvjENiWSKJI0Kkt3zowAMTkfvAzvm2tx1i9nQ1Ap1WAG/YAil91neXwx5+bQMBTFQCfGprCOCwgaqfO+4OAGdCcBtsKGIt5M7rd/jD91Q/f9wR8LgfwFc2tvEyKdoe/tCWjNnVNrD5awSMgBEwAkbACBiB5ghsLNV5StHAEwHcByBWf19Ep7OpvDle0dOADtjocxlZA+mBhOeEbs4lIvjHmvQAJt4A8AxTwQ90Jzg9Ec+/uGz+/KStkhEwAu2DQKcVwLktkEB+RujUguGPzmkuTVnUIxBSqdD1v/ptUGiq/qNnAIzIvi63IrPKytyKQX88B2CoELgboDiJOglvUyotGPHYU5n7q5/74XkQLwfYN2hnUPcQDJHhdAQ5VQXanbVT5bcfaOmY7WNrmRVGwAgYASNgBIyAEWgbAptKdQ6tjGpret4L4NiG5znidSQxCnkaLs8QyMiI44058Hj3njWn1a3rWShwbtY54cbrif9NxvzRZfOXftA2FGxWI2AEmiPQaQWwLbcRMAJGwAgYASNgBIxA1ySwqVTnS559fW15UdGAnD684UDwtL0++qTs/33tK9MEXfgFIjgCcGrpoiUPlxcNHE3ypgYRTCYg3Jv0GF+2ePGqrrkC5rURaL8ETAC337Uxy4yAETACRsAIGAEjYAS+JIGNpTqHdkX1FZ+vFzQmMzzBNR7usEmLFv2xfGj/Xelj3wYYz3wuYDCAS7KE8UM7bP/V08fOm7e+fODAXRDTd+Gcp2KvTly4cPWXNNtuMwJGoJUJmABuZcA2vBEwAkbACBgBI2AEjMC2J7CpVOfSJUv+1WwlZ3B2n9q6n4a2SMHissGDd85zukbCG8naupuaq/BsYnfbr63NaAS2hIAJ4C2hZ/caASNgBIyAETACRsAItBsCtxYW5lVvt12vy+fP/yRUbd5YqnPpwsWlqc83rORcC8cTEi7/mXhUew7kpgH6SogOUzzJOz8Kws+CwyRnJWL551mBq3az/GaIEWgRARPALcJkFxkBI2AEjIARMAJGwAi0VwLThhy4V6TYVJDHQMoD+SGk8cl/f3p33te+cl1zqc6TFy16vbmzwgBfisH9MEJ0WE616Eb3rcBVe90KZpcR+EICJoC/EJFdYASMgBEwAkbACBgBI9AeCQjgBkWoGg2NQIwD/VOUe07Ct7IUbEOqc/nQQaPg9XBoW1T/eURybO91dbev6ZF3rYRQECv9sgJX7XEbmE1GYLMImADeLFx2sREwAkbACBgBI2AEjEB7ITB1yMCDs9oQvQvwn9l9eUPqMpxGQCySdGODjgVSqc6lCxbPKRs2rHteVDdb0smNOhd/i8V0WC26r8jziVGQHyLhNUZ4Ppwfbi/+mx1GwAhsPgETwJvPzO4wAkbACBgBI2AEjIARaGMCoZJzPKqbBenHwRSSj4LxEvnkfU1EMPkA8vUzreejgA5sNDud6nzZokX/Lh868AB4PiOoGrTn3QAAIABJREFUd8Pn5LTMWeE2dtWmNwJGYCsSMAG8FWHaUEbACBgBI2AEjIARMALbhkCo8rx+Xc8HJYxMCeD6qK6Er0P6n4wVJN4j/Egxtkdzqc6lCxfPTKVSDxlUDumyLIH8TjzuR0yY//I/to1HNosRMALbgoAJ4G1B2eYwAkbACBgBI2AEjIAR2OoEphQNvArA+IaByXUA4qlCWGCoBH0jIt0Gh6PRHU+ijr9qLtU5iNzGtkjsHe7LE6+7tLLys61utA1oBIxAmxIwAdym+G1yI2AEjIARMAJGwAgYgU0RmDZw4J5RDONInCCxG4GKRG1deVlVVU354MGFoH9OwFezxghFrO5XhFLF0N8J0wUVkLwQ1KJNpTqXDx14YCJyH5RVVi63VTECRqBzEjAB3DnX1bwyAkbACBgBI2AEjECHJhB6+q7pkTdRYGk6opv1IkpLFy6Z9sthw2J5ybqrBV2c+ZRMF7CKvNuvacozX016HBmP4SJLde7QW8OMNwJbRMAE8Bbhs5uNgBEwAkbACBgBI2AEtjaBUOCqibAlPyTQQ1LP+rnehfOHTVqw9O+NqctZbY7Iacl1dVPyeuTfmUl5DhWhPdxhefHkJ1HE5yVLdd7a62bjGYGOQMAEcEdYJbPRCBgBI2AEjIARMAJdiMCVRUX7kf4FSH0JfAy54aLfg+Q9AB5KeF6anaZcPmTQ2Jw2Rx8DsSPJKOaBeRC2B7lScodOXrToTUt17kKbyVw1AjkETADbljACRsAIGAEjYASMgBFocwIh5bl6u+16XT5//idXDhlwoAOfSwnXVIVn3pyI50+MJxI7llZWvktA2QZPKyr6WgT/WE4P4OcBvALoYgHdSczt1qPmpEuefX1tmztrBhgBI9BmBEwAtxl6m9gIGAEjYASMgBEwAkZg2pAD94oUmwrymNRZ35DuLE0ReDqgAzZGiGQNpAcSnhPKFi9eNWXIwCMIPpKVJt14K/G+FDtm8qJFrxtxI2AEujYBE8Bde/3NeyNgBIyAETACRsAItAmBVO/dooGjSd7UjGiNSN0v8RQAsS8w8PHuPWtO+9mzr9dMLRp0poDrAX0ldQ+ZgHBvUiy1ys5tssw2qRFodwRMALe7JTGDjIARMAJdj8Bbo4sPgvhMeGglefk+d8644s+ji++XcDKJ92NRNGiv39zyr65Hxjw2Ap2XwNQhAw8WOLde/L4L8J85Kcxr4PS0PE79AhEcATh10qIlDwVaIR3aO3+gvF+fTOjVsqVLP+28FM0zI2AENpeACeDNJWbXGwEjYASMwFYn0F4F8Ds/OW+XKBZbLOEbOU57AqtBPktiwt6zZrTrnqFvn1VyvPd6OOND5kcFH48PaO59+7Fhq29xG7CeQPnQof0SNTWfYLvt6uJR3SxIPw4fkXwUjJfIJ+9rIoLJB1xMk3xS/xdgPANSwGAAl2QJ44d22P6rp4+dN2+9wTYCRsAIbIqACWDbH0bACBgBI9DmBDqgAG5gRvDPXjpkv9kVK9oc5EYMMAHcXlem69hVNnjwznGqHMRpBC7p1mPtrPXrej4oYWRKAAO1cDxBwtch/U/WjzXvEX7kxIVL3wpj5DldI+GNZG3dTdktjkC84RA/ZOLChau7DlXz1AgYgS9DwATwl6Fm9xgBI2AEjECXILCJCHCu/2fte1fFna0BpTkbnOMJe8+a8UhL5zMB3FJSdl1rEAgthyDOk/T11PihIJV3h5P+TADjG39N4joA8VQhLPATAjci0m2I81hP9aJnaeqYBLiG4kne+VEQfpYakpyViOWfVzZ/frI1fLAxjYAR6DwETAB3nrU0T4xAqxCorppRTiDR9/M1UziszB4sWoVy+xs0FKd566ySo50wScABkGIkPgb4pKjJ+86qeC9XVIF8WdCvCJQ7cmIQaG+dWXwsgVsF9AXxDsWpgi4HsEfaa34CasQ+d1a88vbo4lMgThaxV2o+sEbAopj3P/+P38z8Y7h6AyEHvA5ytkIqpLRLmANwxYQGSfplc2Qz4rElPjYnPkWcSLhvQv7qxgd3XL/vnRWpB/HwasnY4bq3zirejeKVgI6W8FUAnuA/Bd3hXO2Ne8+a9dmmBHBL59lcAZybGg2iMh5FJydjsQegVOppevWI66RUGmr63xtZj33vnB7a0aCl+2HfOyuWtr+/CrOoOQJXDRuwe+Tz15cuWFCd/fk1gwdvn3A+tB86IYhaCruHVkSNe4XTHf29XnxaSO39zCsieb8ilCqG/k6YLqiAcHcJPqRLb1gQi/jfZMwfXTZ/6Qe2SkbACBiBLyJgAviLCNnnRqALE1hRNfMHkr8fQB8CbwNufEH/C57swki6hOtBVL09uniShDIAbgOniQ+ddAyc69fk/Cj4uagYhB5BZEbU64zwIoBdswRSUukx68flJ1R0BJwb/kXz7X3XzMXNCOCc8VIzfUDiEQkXNrdgwbb/mDXj0Zb46Lx/L/cMcLg/jJtzdvaBfe6sCNVqU+K3JWNHUd4HjCdDn9O9mt1YxPzIu/Pjzj/TzBlkOOJEAft8KW71hcU2dgZ4CwRws+uhGH6QEsgt2A/hBxETwO3/qyYlcKlJIsZBur1PbeKic6uqEsHyVE9e+gcgDa/3pJkCV/iYjB8lRccJurjhO4L4WyymwyLv9oPXwxnRTOA1AcsA/LSBTqbCs8f40Aap/VMzC42AEWgPBEwAt4dVMBuMQDskoPll8RXb9X4UwtGNDyap9LQJBYXFN7VDk82krUTgzbOL92wiVMiXAV4B+Psh7JCaJhSsgUI08IGNiUzvFTIGHs2I3RAdJDTZw93d0KIE/MQBF3johvBDS3osXinoXwRuyRLO9+xzV8XpGwpgvgcXHSXFboc0IH071jlq1N6zZr74h3PP7dkzEX9SwiFps7FWckcq5qtb5CN1MYUF2QI0CGAJ+zWJMLMxAtxSfoQWSaFdS9pmUv8l74oATa7n8AmJ/wZU0ZwAJlkiaULDDwwbWad1eYlTeiXzjtmcIlhfXgBvfD28Z9g7X7gfTABvpT/kVhxm6pCBgyU+HCKz6b8r1hAaOXHhkpfCv6cMHTSUXs80iNeNFrjCXML/XHBPSPhWlrCdllxXNyX7jG9Ie044jcqD+z+QHyLhNUZ4vnTJEqsO34prbUMbgc5IwARwZ1xV88kIbAUCK6tmnO3FGwD1anwowRvMix1asP/5qyw1eitAbqdDvDV6zJGUHhfCObyUOKv0TufEPJ/OCLFQRRgeU0TcluWGJ3E9WXtFSN3dMEV6w3FS5/yoqyRMaxC75OUk3syJLi/wPTUqVssR2e9vLDU3k+b85hnF36PD8xB2rB+/qk55w/NdNLBFPkb+OMTco80J0EZxzhqRJ+x75/R54b2W8pP0EMB02jTxKckjIAxvFNbp9PB4FH3QXBTaizUt8SG0kGpppHdj1aFbmgK9qfUIbuauXe6+yqTEWwS4nX451JtVNqywdzyZPwfQgY1/t5jbrUfNSZc8+/raK4uK9nfwzwvqnRHIgo53wLqstkfho1T7IpL9JN3Y+DcVjlvEjiSjmAfmQdge5ErJHTp50aI32zcds84IGIH2TsAEcHtfIbPPCLQBgX+9MmPHmAtiR4VZoiREfy8tKCyeYanRbbAo23DKlghXkv+m1zRPXJNl2geK4oP3+58b3w/vtWSc+kI3vxV0/qYEcBBWeXWxkVE3P3xzBPDbo4t/5oXrGmwkrt73zooJLbEt+KgoOo0xd8vGBDDBRV4as9/siv/NzNHiseEfhHhuIz8+3C2v7uxv3XbbJ9nLvbEzwC0RlMEHRNFwxmO7b4sIsAngbfiH2sZTTSkaeCKA+7LO5EZ0Ort0wcuzy4YN654X1c2WdHLW/n4p6XFS3OFqQGdkvf+qi+M0nwwZHzq4UQQznBt/BVA4R9ydbBTYbey6TW8EjEAHJ2ACuIMvoJlvBFqDwIplFSGyNx5SQ89FgM8VrF2dalexcrsdDxD4a4gDADnSUqNbYx3aaswNBFyzhmwYuQ1FsLrF647ICLiWCMF0xC8lBM/JFsDweEdUeLhOv76EAF4bT8xrLv1537umL2y5jxtPQc56gP/EOf/DkHId3mvx2NAMAaXZeAl8JGLSurzkb75/66014bMWC+CNrFOIIjtyVxPAbfUX1Tnnve7w/XvV1vS8F8CxjX+7eB1JjAppyeVFRQOAaF5WgauUQPbkH5xHyCbZOevvu5TSa6B7WFLPDYiFqtGKHTN50aLXOydN88oIGIFtScAE8LakbXMZgQ5AYMUrFfuBmiNgtyxB8hGlM/v2L3kipEan01U5h9BrHrwU1EeZ1OgO4KKZ+AUEWizgclKXMyL1/95z06fNCsFmUqmzU1514omxP+/Q77v0foKI40Ml6C0RwFGkvzWX/vy92Td83HIfNxTA6SrQ/DaUqmZdL9D55Lq8xPHfv/XWREvHBvQThAh6s0Ww+C4d/nufWTOWmAC2P9n2QiCI3rpPe2y33de+9vHYefPWNyNyw4HgaaULF5f+ctiwWF6y7npBY7IE8t9EPxxyp0Ioz/r7fj8ZcUSewyAhnIvXV1KfZYpciaVllZXL2wsHs8MIGIGOTcAEcMdeP7PeCGx1AtXLKm4HdFa6o0nqFYrazurXv/ic3NRokh9BuDnGeEWfwnObtMDY6obZgNuMQHOR25B+nBG2GUO+6LqWRoDrq0CHtkjhLPA3mnX0S0SAIe3eXPrzxsR5cz62VHyGCrU+1u2w/e64/qMv4pLt39tnlezsfThHrSObqbj9QaienJeI1rWkEnXuDxA58xxvEeBt9ifU6SaaNuTAvSLFwnGHo9Ipz6kevRf3rq27e033/F81EbngGg93WIjWplokRXw+u8AViRtB/FbiXEiZs/kNfXy7JZPbe+cPlPfrkwm9WrZ0aeoHNXsZASNgBLYWARPAW4ukjWMEOgGBlctmHCPyLklfz7hD4D2IowoOLH5zU6nR1iO4E2yAeheaE3Ab9oBtLgU6fU53cyPAcphMr2sBdAsmEPyriNmQpjRQ3VwBHONp8jorU/05t7hSy33cMAK8kTZI74diU3v95pZ/tXTsTLXj8AvTX84sOdwDMwF9M2cnnRX30TMtFcDNrZOlQHeev81t7UnYm+VFA0eTvCk3NTlT+dnF9F6uyAU4u09t3U9DW6TyIYPGZhe4CoWvmCqGhe2y/SHwMeSGl1ZWVm1rP20+I2AEuhYBE8Bda73NWyOwUQKptke9+swFGvo2hvSzJIWrC/oXT/qi1GhD23kItFTA5VZvzo1AvnVmcTgb2ND2JpwR3qCdUuoMsGZByOoDumEV6M0+A0x3iYe/rKH6c72A3pQ4b17kt74AzuycVMumuvitQpgz/SJ5eSxKzuoMAji3LdYm9oP1AW6Dr5MywLlBg77fc7u1b4VKzsGEKUMGHkHwkSB+SayS2K2xhVlqh74Ug/uhpz89p4pzLRxPKF2weE6qJzD8Y9kFrur3dtjr20P6UdZ+v7B04WJrs9cG629TGoGuRMAEcFdabfPVCGyCwIqqihIA10jqkfUwUhV5HbHLgSUfbio1urqqYjKkcH8fkJ9BejHmdflOB42xgiUdcNdtKFxRuaE4xAcOboqHb+jVmyuAN+iH2yyL5otg5bZB2lwBTPKB7Aq0QUjuc+eMKzImtNRHeXe8i/mHmqRmEyfXF4Ab1+AS8XYi4Q/e/+6bV7V0bAgPghnhn255tGGxqo0L4A0FZfPrFCpzx/Ki/m2dAh1RrzfpvbzR/SATwNvweyNEeacNOWgfr1jIQCgKbYmS//708T59kP9xtMMDElLFDwGcTYfX4PlMpr1ReFPgRTGu+61Xj6ey2yJlxPFlixb9+8qDB/2n83qqofAV+WQywtku5vdw4HOhzRGBWjmOmLRg8YJt6L5NZQSMQBckYAK4Cy66uWwEcgmseP3mnZSIXoDw7cbPuNZRF/UtLLljU6nRIEaLGNu0YnTq9/21pL+ioHBMdpscg98BCOQKVwKvR3Q/cam2PdgrtbrE7704i1CoApt+5URZw1tvjR5zGOArwn0EVgK8UdAFAHatv+kTblANmVdSeGtLqkCTeFvC3pk5MunGGVNb7KPDuc7jhU31Ac71vaVjS5oHMKR+B3brSP2X99yDCO1gUi8P4DjFui100frnBfxnA2rxVB9XVbag3Ng61eQlj+6VzDtycwRwMpb33ewew+GMM5z/seQeyS7aReI6CZdk74FmfixBpi9zS/ZD7lp1gD+ZDmdi6myuz19fumBB9ZQhAydCCD8OpYrOEfgc4Odi7EwgeW3j/y/wFcfYUV7RzwH9PGvN35d3h7uY9oTXw6FlUf1nEcmxpQsXzwz/DpHgcLaX8tUSDxFxXCoVWji0fu7Hu/esOS0Tfe5wUM1gI2AEOgwBE8AdZqnMUCPQegSaPdtLPtGvsPjYTaVGg1wC+dkCemc9DEUQGdojBRGcEdHh8yC0kUhFDIcCetPDle9ceMGzreeZjfxlCfz5zJLxIsqbVGJuUF/40EnHwLl+uT15mysklW1DM0WlVhP8OagKCb0ap0BSgGsoDLWZZ4ABrgHUuC+zjMiIsZb46Lx/Lzf9uFmm9f2FM5+1ZOwkY2tj0LOSdmpuTIIL1it+7I5r3frPtl//OITh2deFqDaE9V+0TnvfNXNxblo7idSZZR+PD2hOGCfyYj2aidZ6Al5AQ3u0zRXAuX42tx8ceOjed83405fdu3bfxglcM3jw9glqkohxkG7vU5u4aFWvvL03aEsERKEonSP6eWF0ZsQQ7SXwvaZ9fFPn9qcn4vkT86K6O5pmXuBvsZgOmzD/5X+EFOtY0YD/cnAVggqaWFkfES5bvHiVrZ8RMAJGoLUJmABubcI2vhFo5wRWLZs5KIIeAtTYkxFYRbpTCgoveHFjqdE1yeRRPWLxu7PPDId+wAImAzgd0v7BdYKVBf2Li1ZX3dovQvJSASVZ0eIEgLn0Gldw0Ji/t3NUXcq8kBb55zOKDyFZLuh7oUAVwRoBi2Le//w/fjPzj19U7XhD0cW53vGX9H5u1tnct6N164fFenQ7jsLlAvoSeAvCDWKIjmbaoaQLbEXd/PBc0d1cxLElArglPjZXBbrpRuAaAg/RrRu/96xZnzUKhS/mF65966zi3egxGeQoKS0KSK4A9EB+PHF5pqfym6PH7ktFd4A8MPOjRBDAe98548ovWqcw5uYK4FDMKzdaK/A6UOd82QhwsKOp2G5+P2RSybvUH9w2cHbqkIGDJT5cLz4jgHfH4C5OxpIFLuK92RkGCH13vTs85nyBEKo141M4TZaUB3E6yUjpNmXpqDFZQ2ikiM9yU6QzbZHCdeVDBpZA+HXmPpAfUipLxLvdUTZ/fu02wGBTGAEjYAQa2pwYCiNgBLoogRXLKkaDuLah8jMRUbitoH/JBZtKjU49zIo3AGqI2gF8TsJDZHjASb8fqkhTLBV1tcB+6chw9ovLY+CJO/W/YHEXXYJO6/bbZ5y3u1ysSQuUHGfXkzhznzsr7uu0EMyxBgK2H9p2M5QPHdpPPvkUgTxSY+Cd807HyfmbnGc455760bLxlarkXLyqR/4h3TxfWh/Xng3neMnRhE7IOh8cjkXMTcQ+PTkefWUipMuyxnknHvcjQhQ4/Og0pahoX4fom05uzdfXr68KlaLblozNbgSMQFcjYBHgrrbi5q8RaIbAiqXT94Bzl4M4CdD7iHRkiMg2nxqNJ/PW47xENzzT9MxwKgqwDsLngvpkpiH4quQXwjH88p+KFiAlsnm7iH+F1hcFhcUzbGE6J4E//7hkL8VQRupICV9NLT/xscRXYuIVe82evjjky3dO782rXAK2H9p2T5QNO2jXWDJvR8LfWF+VOaLT2Z78gxMOkk+dP28S1Z24cMlLuZWcRZ4Yg1aH6HBWe6TUWDGH+em2SOxN4MY88bpLKysbsiPaloDNbgSMgBFIBWfsZQSMgBFIE1i1dPr+yVisbziXu6nUaEiHihiflcoskNGGhbAggreSWOChW0OlzwZhTH4EaWZB/5KQMm0vI2AEjIARaGUC1x2+f6/amp6hcF1oUZZ6kXgdSYzqtn3Nx+vX9XywSVQXfDqRiE6O5eXt4eCfz1R/DtHeWLe6H0Xru/1K0lm5YyEPuyQi90FZZeXyVnbJhjcCRsAIbDYBE8CbjcxuMAJdg8DGUqPhda0cQ+GqPRseeoD3BPcTwIe2MKFlRl7qwQr4F+hOBxTaKxVmk0tFi4FLLfrbNfaTeWkEjMC2J5BKOR4yaJSrT0kWVErEa4FonpDOyEirYJSWLlwybdqQgUObi+o6H388YhTOAg+ovyMCMZFiL0G/yLxH8v5EhIutmNW2X2ub0QgYgZYTMAHcclZ2pRHocgSaS40GXX853ZGJ5hKsE3UFxPdJHC75Zwg3TtB3CF4jah3FXwjKrwcYakQ/RmCeF3dBuiWO9Q/ucrvLHDYCRqC1CVw5ZNBRDgg9sXumdC6xHDF3LJL6saAxjfqXazzcYVE8/mZesu767M9AvAEmR8LHg/gN5/XTR1ky2pl8AFIfx+j8yxa+8k5r+2TjGwEjYAS2lIAJ4C0laPcbgS5AIDs1esWyGWcCmCGg/oGKVc7h1MjrsXAmmOnU5t9QnONiri6paDaEb2Y9LqWKXnnoeOsf3AU2j7loBIzANiUQor7lRQMGE+6HgL4n4JAcAx539BMF94SEb2V9N4eiVz9d1a3bN+n8sxC+kaVyp30t9snUfyd3uCcnfbqhzdE2ddImMwJGwAhsAQETwFsAz241Al2RwPKqGQc44QkBuwT/Sd6TKnxFnJ05A5xJb05XFU2dD0t/15BJCldvbv/grsjZfDYCRsAIbC6BaUMO3CtS/Lb6AlehDd0aEcsgHZ4VuQ09fk8l2U/SjZk5CNTC8YSJCxbPnVI0aCyhGxo+I2sg/R7gWwAOEHEwhRcckxda1HdzV8muNwJGoK0JmABu6xWw+Y1AByRQXTXjYoJTJPVo3nw+56AQJZ4loHdjFAFvJBxG5EWc3dL+wZpfFl/dp0/3nfYr/rwDojKTjYARMALbhEDzBa64iAl/go+7qwCd0WgIX4kxeXqkVC/3A7PefykG98P18dpYPJk/p+lnqV8yP4bc8NLKyqpt4pRNYgSMgBFoBQImgFsBqg1pBLoCgeqqinEEJjX0D250+q+Iux8hqfJckRuKXhGqbWn/YIij6DRQwjSAc+D9L0N7pq7A13w0AkbACGwugfKiogE5Ba4a2xx5PC1h56wfJEtj4B+99JCA7vXvRyTHli5cPHPKkIFHEHyk4fwwuMLDF0eLXv5dGeA31za73ggYASPQXgiYAG4vK2F2GIEOSGDF6zfvhLroUoFDCMVE/D7Wg1donU5pTuTm1emMzekfzCg5UvH4U5kK0qnzxdD0vp+vmcJhZckOiMxMNgJGwAhsNQIh6lv3aY/ttvva1z4eO2/e+rJhw+K5RaxCm6NEzB8Vj9yPIZRnCeD3HeJHC9FESSdn3ieROtc7fv7L700tGnAEyBESKpO1iTllVVU1W814G8gIGAEj0EYETAC3EXib1gh0VgJBFCsRvRAKYjU+UPEjSmcKPHBz+gcD+LDJ9WQSwoOEqgl+xJ64yVKjO+tOMr+MgBG4ZvDg7Wu8zytbsuSjbBrps76xawAclT7by08IXDxx0eK7rh42YLco4vNNClyR05KxaGZe5J5K12ZoeM2kw2/gOSfT4zf1CTmtdOHiUgKyVTACRsAIdDYCJoA724qaP0agjQlUL5txPMGbBfWpNyUUJZ1F76duTv/gpNe4uOO1AnbLcimMJUCOwKK+a9f8wCLBbbzgNr0RMAJbnUDZsGHd49H6cyBeKeqXkxcu+XWYJF3heeBokjdlUpOzfmisITRy4sIlL5UPGTS2aYGrdJsjItoru5VRONMbyY10Tkejvldwejy+E4/7ERPmv/yPre6cDWgEjIARaGMCJoDbeAFseiPQGQk06R8srQpneQHst1n9g4G+TSpIZ4MiPnPguX0Li0NPSnsZASNgBDoNgakDBvRVnI8KGJTWovyfZCz/rLL585PZ53JJrJLYDdBXGp3nJopYcXYM7mLP6B4JI7OE8yx5TqPzz0jsTeDGPPG6SysrP+s0UM0RI2AEjEAWARPAth2MgBFoNQJftn8w49jZe9zQTIGtYGsIgtzXr3/xadVVFZMhlQDoA/IzSC/GvC7f6aAxr7eaUzawETACRqAVCFxVVPSNRCzZK2L3f+ZF6x+REFoXgcSyRBJHbLd9zfr163o+mCVez6bDa/B8Jjt9WeBFkxYtvmnq0EEj4fVwpsBVps0RI9aIfm7D+8Tcbj1qTlpf23O/ROQ+KKusXN4K7tmQRsAIGIF2Q8AEcLtZCjPECHRuApvRP3iCFM61aXgDkfTZ3wUkwoPZfk4s8dDxIsZmeg9nRUDWkv6KgsIx4XycvYyAETAC7ZpAOOeboCaJGAdhcWhDFCEaDyD8JyjglZI7NEau8kj+vrG+Al9xjB3lFf0c0M8bvy/xvrw7PMrLey8vqpudU+DqLxKeIXl2VnXnCaWLFl/driGZcUbACBiBrUjABPBWhGlDGQEjsGkCLekfTOIpAFc17THM5wrWrh6ZOe+7omrmKMjPzukxHEEMNVscwLWOuqhvYckdGYtWLKsYDWKnvp+vvs7ODdtONQJGoD0QuLKoaH/HaG5We6JUGyIPrKL0UMZGOh6VcPnP5EV1t0g6K/N+iPYS+F7THr+hXy+nJ+L5F+f59d/NjRATXAFgXVpc47re6+puP7eqKtEeeJgNRsAIGIFtQcAE8LagbHMYASPQQGBT/YM9dL4jf51dQRrhQZDulILCC14Mg2h+WXxFrz5zc3sMC5gM4HRIqQqnBCsL+hcXhf+dOpMc4zwJexF4G3DjC/pf8KQtixEwAkagLQmENkY5ac0h5flv3utiOncbpL4+SRglAAAgAElEQVRp+zh50qLFU6YOGXiwwLkQPoXTZEl5EKeTjCTF0hWhQ9CYqYJYly1csqB8yKDy7AJXmTZHVuCqLVfe5jYCRqAtCZgAbkv6NrcR6KIENtY/2NdgwgZtksBZ/foXn5NBtbJqxtnN9RiW8BCJXwPqlRbAeC8U3yo4sPjN6mUVt+cU1ArRjrn0Gldw0Ji/d9FlMLeNgBFoIwJlgHODBn2/53Zr31pfs/13gGiegK9mmXMbyX0lpX7EA/DQDtt/9fRuq1f7VT3yR3TzfGl9XHs6r9DWaGeQowmd0LS4Vfpsb21t/teheBDNja3pwOsT8fzxobBWGyGwaY2AETACbUbABHCbobeJjYARyCawatnMQRFCyp92zrxP4i+IdGRGpDbXYzgldsl1ED7Par0UIsCv9l27+qCV2+00RPL3A9gplzjJjyD9oqB/SYWthhEwAkagtQmECn7Thhy0j1dsJpASt6cmaxNz8rrnXyVoTMP8xGcEPsukRoeILsgfTVxQ+UQ45zGtqOhrEfxjgA4O94g8MQatDtHhrPZIEZ3OLl3w8uzyoQPOkGc4EhIDGX4AvC4Zy7+ibP782tb22cY3AkbACLQ3AiaA29uKmD1GoIsSqD+je22m8jPBOlFX9CssKc8gWbGsYsoGEWIy2rAQFkTw1r5rV4/JTZfeAK+1VOqiO87cNgLbnsCUIQMnQriiIVUZ+Bzg54S70DO6FsI3NmZVEMGSxpYuWnLnlKKi7zr45zPVn0nMjXWr+1G0vtuvss8Ik3gdSYxysViNRxQqQn8WY3TpZQtfeWfbe28zGgEjYATaBwETwO1jHcwKI2AEMmd1nbscxEmS/uiFUbscWPJhgBPO8crxWQB7ZmCFNGfB/QTw44BUX8u88BmBf3nimBhwQG66dIgqS7yPwGWCuqXGIp/oV1h8rC2CETACRqA1CVx58MDvOI+ns4pehekiEFMpfCSEYxybeJEJAhf1SOr+mjjmQBhQf3UYYyLFXoJ+kXmP5P2JCBeXLV68qmy//fIvf/PNcL9a00cb2wgYASPQ3gmYAG7vK2T2GYEuSKD61Zn7xBJRfnY/3xWvVJwkpzsgbJ8WuekIMcT3SRwu+WcIN07Qdwheg3x3E+r8PEEHNApmrhdRCqk3iJ9DmYIxeLSgsOT4LojaXDYCRmAbErjy4AH7uIj3CvjPhmmZaVu0/sN4Mn8OoAMbv7NQK3A9oK9kmRkRLCXxnpfuyUSTG+4hH4DUxzE63yK923BxbSojYAQ6DAETwB1mqcxQI9C1CaxYNuNMADME9EwJYLLKOZwaeT0WirvUn+f9DcU56ub+hDo/NiddOkSGFzmvEu/4uIDd6oX0ekLj+/YvubFrEzbvjYARaG0C5QMH7oI45khIVatvfHF2n9q6n67p2W0kvL9fQPcsEXyXwIMA7dtEBBPXCtwP0tGN4hd/i8V0mFV4bu2VtPGNgBHoyARMAHfk1TPbjUAXIrC8asYBTnhCwC71AvieVOEr4uzMGeBUMSzgUni8CGpORuSmMJFJAndC2lXAkelM6bSQjryOyKRadyGk5qoRMAKtSGDawIF7RjGMI3GCxG4EKhK1deWxXnnfcsJB8rglt21RXazb0ryobrakkxtMI94HOAHQVTlnhCMHzBKxp8AhFF5wTF5oUd9WXFQb2ggYgU5BwARwp1hGc8IIdA0C1VUzLiY4RVKP5j3mcwVrV49c0avPbwCdmhG5G6VTXwBLwI4AxqfbieBzSC/GvC7PTsHuGoTNSyNgBFpK4KphA3aPfP760gULqrPvubWwMG9Nj7yJAsNxi1RdgiwxW1q6cMm0Xx2+f88N+v+CTycS0cl5eXn75rZFIjg98rg7FtPvmp4f5ieETi9dtMT6mrd04ew6I2AEujwBE8BdfgsYACPQsQhUV1WMIzApUy06y/q/ijg5Juwq8q5mPs91VCR/J2hR86Kaa0ldV1BYUtaxCJm1RsAItCaBawYP3j5BTRIxDtLtfWoTF51bVRVaC6Fs2LB4XrLuakEXp2wgPyTQI6s10btw/rBJC5b+feqQgQc317Zo4oKXf1M+ZFA5pMsyfoQK0IRGRo6f1vf+7ZsqcOV5aVll5fLW9NfGNgJGwAh0NgImgDvbipo/RqALEAj9gFEXXZpK+4NiIn4f68Er+qxeXbtB2yMyCek6EjtIOA1AupgM8SbB2yBNFtC7ARsRhaaagFwmpbqgsHhGF8BqLhoBI/AFBKYOGThY4sOCClLVm8G7Y3AXX7Zo0b/DrVcWFe1H+hcg9SXwMeSGi34PkqFY1UPZgrVeLF+f0//3DTA5Mu5isSji8xK+1SiCMbdbj5qT1tVsv2ecdesmLHzl/1lFZ9uyRsAIGIHNJ2ACePOZ2R1GwAi0UwIrl824UGCIvqTbG6WF7hvMix1asP/5qzS/LF69XZ8BDsyrjde91i2R9yCg4Y0PmFwnYDKEkzKVWAm+2nft6oM4rCzZTt02s4yAEdhGBMqHDu0nn3yKQB6pMfDOeafjuvdYO+GSZ19fe8WQAQc58LmsavU3J+L5E+OJxI6llZXv5grWKwcP/g86/2yTs73ktNKFi0unDh3wE3ne0XhOGMu9YiMnL1r0+jZy16YxAkbACHRKAiaAO+WymlNGoOsRCFFhJaIXQkXobEEbimI1F8FdWTXj7NwewQCfc9RsD9zS+ACL9yCOcr3wnl/H/vRyocp0ENRdj7J5bASMQNmwg3aNJfN2JPyNgA4OkWA6nV264OXZU4cM6eMVPY2s9mu5xEI6M6QHEp4TLl+8ePWUokFjCd2Q9b0VPv89wD8CGAyiv6Tp+XLll1ZWfmYrYASMgBEwAltGwATwlvGzu42AEWgnBKqXzTie4M2C+jSalC6KlRu9bVYsA2sEnEdygqTChjHI/0f4cRLDA+qeqfdDRWlhqfO+2ApltZMNYGYYgW1E4LrD9+9VW9PzXgDHNopWvI4kRpUuWfKv8qEDzsiO3G7CrMe796w57fO6vB65/X9TXzPAxwJ+mpSrtHO+22hxbRojYAS6BAETwF1imc1JI9A1CNQL2ykE/xvAOkpn9u1f8kSu9yuWVUzJ6REsgLNA/YPiLwTl198jibc7al8BRbnjEAjn/n5W0L/krq5B2Lw0AkYgECgvKhqQW6kZRKrC822FhfE13fOvEnRhJn15I9QiAKdOWrTkoSlDBh5B8JFMsSyCKzx8cbTo5d+VAd6oGwEjYASMwNYjYAJ467G0kYyAEWgnBFYtnb5/5Nx3+/UvvnsD8bt0+h5yfLYhmpuOtLzn6X7q5G9r0jsYXO6Au0WMzbReIrhexHIIu4VCWQBWke6UgsILXgxzpUR4XXQeve4uOGjM39sJEjPDCBiBrUiguQJWBNd4uMPCGd3wi1r50P670se+DTCemVohpRm4JEsYP7TD9l89fcy8eXVTiwYcAXKEhMpkbWJOWVVVzVY02YYyAkbACBiBegImgG0rGAEj0KUIVC+beQHpfyWhe3CcYJ2oKyDuDuisht7B6TTnq0HtXl89Os2JfIIe98rpjvpzwuFZ99p+/YvHr666tV8SyTEAfg5pLYl7XQ+O32m/4s+7FGRz1gh0AQKpPsA5lZoBzu5TW/fTTFukgKFs8OCd85yukfBGsrbuprwe+XdKOjn9fYI3HOKHTFy4cHUXQGYuGgEjYATaBQETwO1iGcwII2AEthWB3ErRJKskXUXglpx2SKnq0ajz4wWNaxTGuJ3iNwSNaLCZuD0mN9vDPyiwX31kuP75lq/W5iUO3f17F328rXy0eYyAEdg2BMqHDArZITdmZiNQC8cTShcsnhOixPGo9hzITQP0lRAhpniSd34UhJ+lf0/jrEQs/7yy+fOtyvy2WTKbxQgYASMQMv/sZQSMgBHoOgSqq6afCLg7IO1Q7/V9APYAMKCRAtc66qK+hSV3rHyl4lBR92fEcUiXFnkBoFKIAwh9RPEUUaNCqjSEWKMwTkeRC/oXT+o6hM1TI9B1CJQNK+y9YQErvhSD+2HoDTylaOCJAMJ3TOP3QqNa/t9kzB9dNn/pB12HmHlqBIyAEWh7AiaA234NzAIjYAS2MYHqZTNCxOZ8AHnNTC0AoXDWewS6uZ68JKrBrYBOrY8Ci+TvCgqLj1uxrGI0oL4F/UumrVw24xiRd0n6eraQBjSrX/+SUAzHXkbACHRCAuVDB42C18NC+lhFqi0SObZ04eKZtxYW5q3pkXethMbvADIB4d6kx/iyxYutnVon3BPmkhEwAu2bgAng9r0+Zp0RMAKtRKC6qmIcgUlNBWtK4r7phV85cAqgnQEuJ3ADoOLGAlmNEeJgnuaXxVf06jMX0PAm5hIRhdsK+pdc0Epu2LBGwAi0MYGyYcO650V1sxvO9aZSm/G3WEyHTZj/8j9Sn/vEKMgPkfAaIzwf2iW1sdk2vREwAkagyxIwAdxll94cNwJGYNWbFdv5Go0H+ANBMRALYz14RXhPxGWZdGYCiwRWgrqk8T0+U9C/+IhAMfdccXiP4EJJLwPYm46HhSrSJNdBetF5TbT+wbb/jEDnIVA+dOAB8HxGUO8Gr8hppQsXlxIIWSX2MgJGwAgYgXZCwARwO1kIM8MIGIH2Q2DFsoqbBZ1Xb9HnjjjXC98BQ3Xn9Fk+kq8VFBYfUN97+AUI387yINUaCfInivhpk3PBqYu4ltR1BYUlZe3Ha7PECBiBL0sg1fZoyKBySJc1jsF34nE/IkSBv+y4dp8RMAJGwAhsfQImgLc+UxvRCBiBDk5gZdWMs70Y0p57paK2wCMAjpS0Y71rInhrQf/i81csq/hVuviVMr0+w7PwLEf83kO31rdKCreFez4RsEOoEh3GFTSpX2HJ9R0cl5lvBIwAgMa2SOxN4MY88bpLKys/MzhGwAgYASPQvgiYAG5f62HWGAEj0E4IVC+ruAnE+VnCNssyLo+BoborIuih9Fnh9IvEXxDpSND1h8OvJO2SDhjjLwIvhnB71vV/9MIhO9es+WR1nz7drV9wO1l8M8MIfEkC5UMHHpiI3AdllZXLv+QQdpsRMAJGwAi0MgETwK0M2IY3Akag4xKorqqYTOCi7EJZ2ZHb6mUV92ZVhw7nfutEXdGvsKQ8eB2KY63crvckieeAuB7SN0AUZ50tfg/iKDoNlDAN4Bx4/8uCg8b8veNSM8uNgBEwAkbACBgBI9B+CZgAbr9rY5YZASPQDgiEQlnROpwL4SgS6zx4w86FFzzbfNsjLBWjk4j4NZQOF+AIfC7gn6FWFoBhAL6ScYtgZSQdG3N8WlJheJ/kR4Cm9/18zRQOK0u2AwRmghEwAkbACBgBI2AEOg0BE8CdZinNESNgBLYlgRXLZlwn4GcNcxKfOTAUyxq48dTpRgtDJNl7XOiI3USMz061JvAHAUscWM2euMlSo7flytpcRsAIGAEjYASMQGcmYAK4M6+u+WYEjECrEVhRNf1SyF0pKD81Cfm6k7/Eg/cC2ClLGK+g8EeAwxquTbVJwiLGXLEi/0Rjf+Fmzf2riJN3Lix5tdWcsYGNgBEwAkbACBgBI9BFCJgA7iILbW4aASOwdQmkz/f2mQagOPT4BZmk8FdBezfOxOVBvDppmoCiLFGciRYfAuistB5OiegkhJsJ9RNwQuZ6EvcWFJb899b1wEYzAkbACBgBI2AEjEDXI2ACuOutuXlsBIzAViSwaun0/aMYZ1L8uqgIwn5pMRsKRKMCxCqKv8iK/oY2Sfc56AGRdzUpsAW+SmqCF2dnV5YG+USsB07z69ifXk7d3J8K9j9/1VZ0w4YyAkbACBgBI2AEjECXIGACuEssszlpBIxAaxP41yszdoyR9woaUT9XguBvRQyFtEfj/Fwe9+6UpPOTAQ3Pen+toy7y4g9yKkuvB/10if8FYM+0uE5Fm5c674t3OmjM663tm41vBIyAETACRsAIGIHOQsAEcGdZSfPDCBiBNiewvGrGAUxHb7/dkNacbVVauIb+wqHN0TWp1OnMi3jSAfd74BYI2ze8TfwBYELSgFwHCfwbwM8K+pfc1ebOmwFGwAgYASNgBIyAEegABEwAd4BFMhONgBHoOATC2eDq7foMcPK7AO4aQd/IErlvIBY/GVHyAQhBJGdeq5z4I1FlTc4Kg2vp8AiEEzNimeB6Ecsh7AbIAVhFulMKCi94seNQMkuNgBEwAkbACBgBI9A2BEwAtw13m9UIGIEuQGDFsorRAq4M53mDcCU0XmCfnLZH4UzwLBBvUygX1K1RMPMJQp9JOK3Jex73yumO+khxuP/afv2Lx3cBpOaiETACRsAIGAEjYAS2iIAJ4C3CZzcbASNgBDZNIF0tuvckCXvFvW5OOnd/doErEn9xcqM9/Z0S/iNrtFRkF9JRgsY1VorG7RS/kXXWOBTcur1fYclPbS2MgBEwAkbACBgBI2AENk3ABLDtECNgBIzANiIQIsIgrs1UfiZYJ+oKCDuBKIYQS5lSX0G6X/+SC1e+UnGoqPsF9E5/hPdEXgCoFOIAQh9RPKXvgcUvbCM3bBojYASMgBEwAkbACHRYAiaAO+zSmeFGwAh0RAIrlk7fA85dDuIkSX8EeQWkUMRqp4w/ISpMoFJCwvXkJVENbs2qDC2SvysoLD4uJaihvgX9S6aFSPOKXn3KSZyVEtjkZ5BejHldbpWiO+JOMZuNgBEwAkbACBiB1iBgArg1qNqYRsAIGIEvIFD96sx9YokoP4q5IICPaRC/ocgVdDvA49Kp0lxO4AZAxUIofBVeTLVM6ltYckfmvuplFaG69PmQ4k2n5lrSX1FQOOaa7Perq2aUE0j0/XzNFA4rS9qCGQEjYASMgBEwAkagKxAwAdwVVtl8NAJGoN0SyC6UlZK2wCIQCwSMz6REh/cEVoK6pPE9PlPQv/iIcM+KqpmjID87kyad1siIIDJVKZr4zIHn9i0svq/++h9I/n4AfQi8DbjxBf0veLLdQjLDjIARMAJGwAgYASOwlQiYAN5KIG0YI2AEjMCXJbDqzYrtfA0mAPpvkpdJGCrovPrxPnfEuV74DoifNwhg8rWCwuID6lOf5wIanpmf5DpBk0L7JACp/sFEWjCnrt+u96MQjm6wNyWQcV7fwpLfflkf7D4jYASMgBEwAkbACHQEAiaAO8IqmY1GwAh0KQIrq2ac7cWQ9twriFkAjwA4UtKO9SBE8NaC/sXnZ1/bCInPOWq2B26pb5UE1gvmjV1fsHb1SEuF7lLbzJw1AkbACBgBI9AlCZgA7pLLbk4bASPQ3gls/ExvKp67PAae6PP5VyWiFyB8O+MPyY8onenBCwEd0uAn+YT3Gh1zfFpSYe71ffuXPNHemZh9RsAIGAEjYASMgBHYUgImgLeUoN1vBIxAEwIVFW9u161bj15nn/3NlYZmywhUV1VMJnBRpm1SSvrWpzf3Kyy5fsWyiiliOCvcUPhKAGf16198Tqg2LcdfAxhJMuk9LnTEbjnXhwFXQvo7iIWxHrxip/2KP98yq+1uI2AEjIARMAJGwAi0XwImgNvv2phlRqDDEJg16x//Cacxgg4h8H8EPH/2md8cke3A7f/z7l4uCi16+H1CMRCvJOtiN5x77m7VHcbRNjA0nA+O1uFcCEeRWOfBG3YuvODZf70yY0dH/B7AdzNmhR7BEEcVHFj8Zua9FctmHi34w13M3a7IP9FYSbpZZ/4q4uSdC0tebQNXbUojYASMgBEwAkbACLQ6ARPArY7YJjACnZ/ArLvenShhSrqIceq/34tcdOi5P/m/fwsR4e49eswQeCqg/GwaJFeK/vizz/hWZeentHU9XPFKxUlyuqPhjC9YJ+oKSn8V+f3caG71sorbAZ3VuEZMQrgZ0DcBjKq3LnW2uO/a1WNW9+nT3aLBW3fNbDQjYASMgBEwAkag7QmYAG77NTALjECHJ3DH7H8Mo/Q7SV+pdyZUIT7rnNHfum/WXX+/U9IZ6exdeAC1Eno2OE0sjeq6H3LuuTvXdHgQ29CBlctmXCjwakHdUr85kFXO4dTI67H0meBU/+DJBf2L71y5bMYxIu9qkkoNvurAMR7+t02iwuQTDnpSwjSAc+D9LwsOGvP3beiaTWUEjIARMAJGwAgYgVYjYAK41dDawEag6xC4445/fh0uOR/Qd7K8vjqKRbfHfCwUadotJdLAd0R/GeGCKM6I5bUiTzvnzD0e7zrEttzTVctmDoqoRyH1rWf7DIC/izi78Uwwl8e9OyXp/OTsNkkA1zrqIi/+ANCpmagwwTpQQfiOyhTKCkW1AE3v+/maKdlVoqurZpQTSOS+v+We2QhGwAgYASNgBIyAEWg9AiaAW4+tjWwEOjWBWXf9/RIJQVjtALCO0FoBX2twmlykZHQRYy4Is0z7ng8pd6KoG7PFMsEZZ43eY0ynBtYKzlUvm3EjgPMB5G0wPJmkcDWIFQCukdSjcW3wJORmk7o9p8BWFYQFIsY2iGimUqUfJFRN8CP2xE1+HftL/n4AfQi8DbjxBf0veLIVXOyUQ4ZKZb8bOXKUhMsAJL3jZSfMmbO4UzprThkBI2AEjIARaGcETAC3swUxc4xAeyRQVia3665/75Op7HzHXe8eDfBeSNsHe5tLbSZRLbofUSmRtWe9XxHIP0PaA0CvjK8E/5BMdBtqadCbv/rVVRXjCEzKFrIIohV4JG+9Lk50wzPZbZIArHLij3yoHg0Nb5yRa53TNfIYnVMoK+g1AXIEFvVdu2b4yu12/K7AX0MckHo/3at4QkFh8U2b70HXu+ORI0adQeoOAbGU98RySUedMG/ea12PhnlsBIyAETACRmDbEjABvG1522xGoMMQCKK3X7/q7rG89dcCGg2gO4AVIH4M6fsAp2UJ2HfkeCG8v6cx2ss65zDGC6dDKtqI42sJ/i+o3/7zvT1uKStjOCNsr80kkFMp+t+UZoe+vhtrk+SgN7LPD9eLsBDBXQ3hzIZCWdl2EJ858FxAvTLngwm95sFLQX3EvNihBfufv2ozTe8yl6eivkceOVhwJwPaT8APcpx/vCZKnnb6s8+u7TJQzFEjYASMgBEwAm1AwARwG0C3KY1AeyLw4INv5n/2WfcQCVwZi8XWJH10Cul+KOk7IJYRHKTGPrMhWrVUXreQnAkgk1b7IZyOpXc3CkEcN7zuBrAcCNHGBrn8Kag7RX+Pi+I7yPkzIAyl3C/POmv32e2JTUe2JXVGGHoI0M4N5Im/eOBHBH6zQVSY7iZBFzeJJDcCCPrtPi+NjTk+3eR8sHBzjPGKKM9HSPhbAAwF9KaHKw/tmjoyw61l+2MjR+7lwdsgHVw/5hqAc0mcJCn8sBTKp0cQTz3u6TkPba15bRwjYASMgBEwAkZgQwImgG1XGIH/3969x1dVnXkD/z1rnxMgwbugqFUC1mnH2namaH3rTGVEIRcQws2hVuUSaysqllatYNu0o1L7eqniDQ0BRSqihKSSC6gVHDuOVp1S2+nUebmKilwsCgmQnL2e97P2uWTnEKrVnHBy8jt/yck+a6/1XRvMc9Zaz9NDBSqr1v0AIpMFMjge4EoVRE+CYniIRF3tWdUg0A3+vRCRDxSYIdA5qhiQuNYHZKYAn1XoVaFg9w1RuVWNul/+E9ul5QMVGSNWx7W/FovKpw66tIdOR6cPe+tv75sKwf9NBrQuwVW8TJIc3e6ML6CqWCAin2m3JTp+9vcFkeALjNONylUWWqJu63T4CxHIMxb7pnnSe6YCV4V+1gqgXqx+tydnkV40fHhBvhdZDGB023dAeN035kLP2llQXBl6f61vTOnEFSve7vQHgg1SgAIUoAAFKBAIMADmg0CBbiwwb+HGz0XUToLKOIj+ZtqUQVd0NJyFCzcOTK3sAp+H4qb0YNWdw4XgaVX9cSjYfU+hlwgwTxXu3G78Hw6RCgXOT9vaXKPQpQKZH14ZNtBLFOYXCj0t8XEXVN8Ei00qqExsrXYZon8zbWrhwbZKd+NZOnRd3/ry3EIY82PEVxp/b1RmW8Gj6avCqvK4CG5olygL8szxTdtLkpmft75y3+kQrQufD45niLa3QeUahQxw54Hbj1be8SAT+p95ZY9K8DRvyJDocSedVDC6puYDAbS6uPhshTQAODLxP15fVcp9+C9FxKxS4OS2v1uYXVZfP8d97tA9ObwzBShAAQpQIHcFGADn7txyZDkuMH/BhptVdXbbMOUN2MjQ8vLPvO/ec1ubP/ggr//bb5/6zkmnbFzzcYJViM4WmNtSJYpEdou1k9TINe1WhgWroHAJe1Jbm12JI6hMVmMfT5Y9gtvWCZkJqDvvOCbVV/d5g+tg5Vmo9kt8HfdC+ZRByS2iOT57XTu8d1+///Neq5/nG3N9etkjFdwB6Kj0LdEi5l+PH3Ll88mevvvb+x4GdFroi1O3LXq+QHfHV5RTCZ18UXlYBW+rqi9AVKwu6gmrwG6rs6rcCsGFqhqFYCdUbvD75i/ymppuh6It07lgraiOhMilqrgl9HfjHQ8oGlNf/0bXPiW8GwUoQAEKUKBnCDAA7hnzzFHmoMD8+etK1ZjH07cWw/pnJ7c2Q/GyW1WtrFr/s7RzuG5r8mVq7PL2waq5CdBvpNfzFcGHqrg5FfwINgH2ZsC7M3x/iB2nairSg21Angf0TiSz3gI7BbJSoWWJ1WIXTM0pn1oYCuhzcNIO8ZAS26J/oqonxpN340UR+XcLXBfauhwEtgPOnH55srvv/fbeC1VkQbuSScAmqJSKwRctdB4UwRZ394qvDONRBVx2aNd2kwgWmz5yQ//Tp+85xAydfnsHVl1cOhVQlwU7P3yD4Gwv5LsRv3VFayT6DFQHp5wgc2Kwd3kiK6A4q80PC7dv2/atK1591W0j54sCFKAABShAgU4UYADciZhsigJdKTDvkf8d7FnvuVAAG99arFKi0HOCQCSxrbijYPngwSp2A7gkNRaRF0VsBdQsS60MA5e2xoUAACAASURBVHut4vueyIz0rc2qODx9Zdh63lixscVQfKkjIwFW79u7d9T06afnXHDUlc/Ex7mXrq6IvNf32JugmKyQBQC+lb4lGr4WJ1ds3fVbC/rVp58PdjWGfdW7wkmxQgHwfiA4O354eFu0QF7fF20dNvDL1+76OH3tLtcsLy4+10LqXfArwHoVeSuU8MoNY4eoNwKw/xSvgZ167RBrzofoaRB9PFUWCWg20JKyhoY13cWA/aQABShAAQp0FwEGwN1lptjPHi0QbGfe03ucETMYVp6bNm3gSw6kcsF6V+O1LWmVYJWoFIQC4F9Om1p48fz5m0+A+M9/nGBVgceA4BxwUKPU1fMVlTILuC2wZ6SCHMi9Cj0pfWuzKh42gkdUEythiW3UxuBNHzJPIP/skm652sEKvCWQBYcVNM+ZOPH0lh49yYdg8AdLlDVgyFWpLblbX73PJTX7efh8sIi86lstMgbfFpUfKTQv0X33JcxyqBymoueltkXHH6SYC5qPP3P6TYdgqBm5ZXVR0YA+Ik3NMHMBjSdwE1SLtVep8dzujNSWfoE8EfPke5611emrvXkiM/dbdV9GhBJlyZpegrKRdXV/yUjn2SgFKEABClCghwowAO6hE89hdx+BIIGV6tNQ/UK81+ICxevKpxbeM3/B+lnttiYDbwOulq5+JjHCVGblDoNlq/ccsI3anetVdQHQMcn7icFVavWfwyvDAvynAisA/FvoXOhOCH4jkJJ2pZMgPy6fWvjT7qPec3qanijLKkpPPOuqnU5g69oH+mur73YZJJ694PlrMqLXqpWX1OivoBjUphVPeqWwx6ZvmXafA3T+gDOvmtHddWsvGH2CH229BZCLoZgFwb+oakk8zpd9sBivHo6G1UfbvjDCphi0JKKmEAZPpcofJa6H2J0dJcoa11jH0mDd/YFh/ylAAQpQIKsEGABn1XSwMz1dIKjJu6fPPQpcFmRHFqyHygZAh7W3iSe8QsT/oqjWhLYmu/OGPtpW5FIB8AHBsmCTWDMJogvbrwzLT6AYFa7nK5B7YfB7tbg32bZbGVYfM2DwQFuwHPRSRaRJVfuKSEyh6wC5q3xK4byePr/ZPP5koqz+X716bbKfW397380HlD0SPH38nh1jtxb0e6BdUqzECu9xTdsrDtgyHUSG8EXx0PFnXtVW9iebQQ7St+UjRp6lnja0lZfCZoWsBDR1Zlrc2WeRiEuE5cqGAXp3zJiHotaOihrzdIuvdyj0otQtRNb4aid4Ij90ibJEpBXQxV5rdPboZ2pdGSq+KEABClCAAhToJAEGwJ0EyWYo8EkEwuWJAPwdFK8o9LxQsijXbBPiWZeLkuWFglq8ImMQ834PE1udlrSq7fdqyDNvbR5YVFEhtnLhxqHhYFkEzVZxmQAXp29jFpU3wzV6XYkkNXYGrNSGV4aNwdVW9RxocGY4/u+J4CWF/ESgefub9z7Pc72f5Mk49J/Z9tv7v+ZDnwyfDwawzWWHDhI9qV2owLGhh+0PEvWGSYs/SSG3KbRX8mcC+XcF/kOsndcds0HXjh59WKwl5rKZjxeBq5k9MLmCG3/k5QmFjkiWOYq/B19FlkAwW6w9E5C5ChwvKjMA86KKvxIhP/e+gf8r33g3G+hPy+rr3zz0TwF7QAEKUIACFMg9AQbAuTenHFEXCoTq8JYqsGvL5oHDXbD517oQrPLu7n0BgPfUyC3hM7zuXCwgzapa0BZQynb4OlKM3B9alQ0SXk2bMujW+VUbFmuQubnD116FTrt86uDHKyvfOrqDYPm2jjI8q+ovBHJruJ4vjI4Wa+4OrwwDWLRlc+HkE0/eMFaALyj0z0f03beM53m78CHM0K3SzwcnV3CPa9pxTfoKr4i4bM/XI2qWHrhlOh40h0sqZajLGWl2RWnpUfstnkgmATtIkqtdImhQxaS2LwRknWf98y2808NbniF4XWKxYnjRaxV6Y6jTr/nWHz5x5cqgjBlfFKAABShAAQpkRoABcGZc2WoPEEivwxvfEmyGlZcP/FNHw6+sWveDZHmi+PlYqRLRdeEzvEEtXWOvVCuPATg+0U4QxBqYr4VXZd2qcPmUQSMqqzZck1ZiqP3tBWvzvF7DLr30xJ2VVevdmcSPzPCs0Fkicm16PV8BPuv6kNrarLqwfOpgV2KJrxwUCJ8PBnSzyw4tngyzKr8Agi9pEi955vim7SXvFfS7LV4T2D3fweuAkkrdjWlZaenXRbEyteJ7sCRXYp5XtQMBFKZUIHOiEXNza8xWhbY8B5mfjcQ+8I33rASrwHq3F43ePrq21mVg54sCFKAABShAgQwKMADOIC6bzm0BV1oIxrjV1yZRWa2iS5JbfsNbmxX4PBQ3JYPH0C/HrxnBbAs8ETrDu1NUiw5YGYbca2H/QyDzU6uygk2+8YdFYuYoFWlMbk0OsisrXKKs3ol7uXPBP3VJqOYv3HB5+BwvIB8C6sq3uOyzfVJ9E/xcIV8L1fNViPwSvtyinp58REHz81zlze3nOzy6bS/P/VLM844zUfld+gqvq/krqlMEZkf6lmkR/DlcUinbxVy0XlNSUqoKtzIbs0ZuNDFpUmOfDW1XbhYj48TavcnSR25cbsuzQB610Cmhce4SaLGKeFA0AEGt5PdU7bDxjY1/dOeJjfW28Jxvtj8Z7B8FKEABCuSSAAPgXJpNjqVLBYLSRHt7fVZ8GSViylT1DBegvrV54IyTTtm4JhQ8un7VKHRpuwAW2OmJTvTVuNW0ZHkhF6y6s4YnpNXSfc16/mViTV1oVTZYGbatfWoj0f0vtNuaLHhZIF9WTZ3D3KgRjJAW44lnn1PFgDQst4W1T9vKrit5hN4COU+BWtjIY+Xln+HWzC59wrLvZu/+9t5xAnlAof0SvUut8L772/sWA+q2AAf/XxFIi4r+NFxSKftG1L5Hy4pKJ4toZaoer+AdFRlrLL6bnrRKYq0TEYncporJqVYELoFYMxT/J/Rl0rOq8ooIZrpVZBGpb4q1Trxk1aqmbPdg/yhAAQpQgAK5KMAAOBdnlWPqMoH00kIuWVSstdfXvei+H4UDWEDeEJXL1Njl6duKAR3SblsyUCOqle3LE+FdAx3hw9wfDqxdduZpUwuvnl+1YW7a9ui1orInWQ84ARJkhJ6/YMO9quoy8SaSVskfVPVGEQiTVnXZo9Ntb9RuW7TqNqiUiujgA8se4eVwSaVsHXCw6ltcfI7CXATo6Qr8S1pfa2NW7o4YrU4muQoSXKmUe0Zf84FGKNwXVvGX4BEoJgSJwtJeAmyGNReOXbkilWk7W13YLwpQgAIUoECuCjAAztWZ5bg6VSBY7d3Te5wRMxhWnps2beBL7gYd1OENtjADOC69vi7EjlM1Fekrw4A8Hz7DG5wDVvlXiC5pK08kLYlavIPbrwzjP9/aXHjOiSevvyh9dVkEd6riptDW5l1idPxbGwc9z6RVnfp49MjGktuiTxhy5aqtv733dgW+FwoCdxvIFccNmf54NuMsLyk5zUIeguq5iX7uAKReBBNTdXoBHzDfVLFfcyWK2sYo6/yYd0EkEpukClc3OxH/YrMVzDOQ65NHG1jWKJufAvaNAhSgAAV6mgAD4J424xzv3ywQnOdVfRqqX0j8iuvO115XPrXwnvTSQgh+WZaZot5TEP/59vV1cZMqDk/b2vymQK61sIvazvAmShxZO6NdeSJgkag+kb4y7BJv+dHWFs96z4VXl0Xke1CUKvQC1uP9m6edH/gbBLa+Ovd6qPk3TdafFll7/J7tQ2RoRexvaKZLL100fHhBvhdZnDj/noxeX/eNudCzdhYUbfWKBWtjqt+OiHkMqu5LqESwK3eLlV9az9ZDcUzqfcH8mOqNnnr/qMD+feK//s2Ghg+7dIC8GQUoQAEKUIACHQowAOaDQYGQQFCiaE+fexS4LEgiJVgPlQ2ADmsPJW/ARoYG7x1Yh7emfOqgsvTt0S5rs1i9J31l2HiRi2wsdkt6iSNV2dM+u7O7p1wkRt154tOSwbhbGX5r48D5aeeOU0mrEMEp+5uaXmQ9Xj7qmRLQ1RWR9/r2mwNguqr2gUgM0LsGDLnq+kzd89O0u3TkyBPzIpEmu3//5xTiklMd6dpLbm324b8UEbNKgZNDQe1stUFN7l+0BcDwIbJXVfum9WeXCi4YX1//6qfpJz9LAQpQgAIUoEDnCzAA7nxTttiNBMLZmgH8HRSvKPQ8AF5oGO6X3lVQuK3NQaZkkfgqbfnkgasPKC2EeHAsXuu3wyWOINgk1kyC6ML0lWGoDEgvcQQfPxSDRgWOCt8THawMu7O9lVXrZzNpVTd6+HKwq25btO/J/aJyNKwtOf6rV2/IpmHWXjD6hFi01f09uRyK20/Z/t6PN/bvf0f7rc1YK6ojIXJpeGszBO8AmAi42t2pLdOJ76EwT1QOC9fjFpUZYxvr7smm8bMvFKAABShAAQokk+BQggI5LPDwo+tPMz6mqcpXBOpB8EqsxfvFFVec8u4BSawEFpBm1aDGaTJJ1Hb4OlKM3J++SjttyqBb0+vwJoPjIGhVrWk7B4hmq7hMgIvbbW0WrFLVhekljsSaMhV9JJQhWkXcNupgZfhnIvKGql0eMd6SyZMHbszhKeTQupnA26/ce8yJZ121M5u6vayo9HwxeCpUcqxdPd60rc1zYrB3eSIroDgrOQ4RLITq/SpSk0x8JSJPI9ZabqPRQrH6jCt1JCL7VDBiXF3dC9lkwL5QgAIUoAAFKMAAmM9ADgvcd98f+/bu0+dehUxC8mxiYrwi8p6KHScq54ZXaYMEVMZeqVYeA3B84vKg3JCB+Vr6Km35lEEj5s9fNyRchxdAPFD1ow92sD36NhF8eMDKsLFT1JoF6SWOBFLsMkTzDG8OP6gc2qcWqCkqGmiB/WMbG98NNxbK8HxmzOBxT7U2PaDdvm3bt/ode9x3VPTu0GeD4Biip0H08VRZJKDZQEuixvx+vy9nqfjvGnjnQexYQPZCdVji2tpmP3YxSx196qllAxSgAAUoQIFOF+AW6E4nZYOdJVBRoebEgev+QaxcAEhvFXnp7U0Dn6moEJt+D3ftSads+JlABkybUniJ+/n8BRuqVNXV6BQJVnaxTzVUmkTwsgf5sQWeCK0KBVmc1bhtjhieWvmB3Gth/yN9ldY3/jDsK3i3gzq8q1xwfMD2aJEXRWwF1CwL3XMvRMsB851QhmgVkTth7RI1MoDliTrrqWI7uSRQO3r0YX5L7CZIUKf34R3btl17xauvtroxpmV43iXQYqg5BvFV4N7uGrdSC4vx0ah5ucX3XY3tdqu9eSIz91td0D5RlqwxvfLGYW/LuSp6n7Z9URbQJleEx65atS2XrDkWClCAAhSgQK4IMADOlZnMkXHMW7jxcxG1k1xtUQXOSFu5VQgWbdlUOGXgwE0nx6z/ryKmTIHPi+JphZYJsEkthvpRv284K7Jb2VWxNwqMC4qPSHA1ifGuUGtvCG0zDrI4A+rqet4QCoBfs55/mVjjfkk+JfF+sDJ8+dTBj3dQh3eTC44jGjlPLe5tG4d8CGh94hfq4Dxx4nUbgN08w5sjDzKHkXGBZSUl54jiqVAAGqzOljU0rHmsuPjwPjDLET/PHw9MIU/kGXynxeIBhV6U6qDIml6CshYfX+soOIbYnemJsnyLyz0jfV2ir9TqsMBt+a7Y3dxcOXn16n0ZB+ANKEABClCAAhT4RAIMgD8RGz+UCYH0s7Qd3UOAv0BljBqdHV6hhchuqLqzd0FyKvHxgYp15/GSpUl2ipoJ8W2Oekbol+J7FUFAHKwaJ141olqZXm7IQEf4MPeH6/gK5N5pUwuvfrhq3aTw6rBI4ryvNX8Uzz6nigFp49nrEmqltjYrHi6fOuiOTLiyTQrkkkByu3M0Gm09cNVW6ptirRPd1uPq0tIitboMiO/6cBmeoe44hFmn4q8EcGzqfcg1H+5tqjq8T4FLUNcuOPbVTvBEfugSZYXr+V74TO27y4qK/l5EBhmN7Ni2491Xk6vPueTNsVCAAhSgAAVyTYABcK7NaDceTwdnad2qzZsqaIHq6amkVMCB52jbxh2cv7Ux/1ETiTyvqqcmfuTKlfwJqoUAXIKr4CWQ1yBYoqo/S2Z+Ds4Bq/wrRJeklxtSG9QADa0M4z/f2lx4zoDC/1eYVofXNX9b+dRBP5i/YMO9qupqiiaTav1BVW8UgXBrczd+YNn1LhXoaLtzv2OPGxM+o5ssYzSusW7hvCFDov36939IFe4YRPIv/Cu+6sgIjNsyfWPb+7LOs/75FtGjw8Fx8G+EygwD/1e+8W420J+W1de/2aUD580oQAEKUIACFOhUAQbAncrJxj6uQFBvd3fBOTB6iap+SdSUx2J5f+7oLK1Ynd0uyZQ7R2vlRzC6PLSdOXnrfRA8uGVT4ffS6uKmd61JIL+D6C/Vx6swcNuSg9XiVBbnDsoNieoT6SvD6pthW7ac8ucD6/CisXzKoJLgLPPJG8YK8AWF/vmIvvuWTZx4esvHteJ1FOjpAgfb7rzH91/N9yKL25/RxVrfmNKJK1a8XVNScoYPNCYzNsf/fsP9e7IYVlcA+EJbbCxzyhrqblpeXHpzu+AYeM23/vCJK1e+39PngeOnAAUoQAEK5IIAA+BcmMVuNoZ5j647ORIzv1YEq6nuFZy7LZ9aeM+BSaOwSY0tNb73SLIEkQjetTEzVjx9KLydGSLbFTru8imD/t01Wlm13q3qplZrAfkQolUq9jHjRw5XYydD8XUDmaPAt9JLHCXKDd3ZVhPY1feVi8RoTfrK8LTJhQ+zDm83exDZ3W4j8PSoUccebLtzgeedET6jGwS5CILZ2e6/l5eU3Biu5yvA5pja4R68/yOilaEMz0GiLKO61TfesxJskda7vWj09tG1tbu7DRY7SgEKUIACFKDAXxVgAMwHpMsF4hmbN64Jn6UNgmCRl1SxSIC5oeRXQaKpZDmgRGc7ei/Yzhxr7fX1K644odldN3/+utL2q7WJ88FWx7UrZwR3T/kgvcQRfPxQDBoVOCr4pTpxvhgdrAyXTx10aZdD8oYU6EEC1UWlEzra7nzMvqbHdubn3+nO6IY4gjJGY1euWLt05MgTPWtd8rovpX4uuF9isZ9oJLoUqucm33eJsj7c2zT5iF59v2ist2X0M7Xv9CBiDpUCFKAABSjQIwQYAPeIac7MINMyNu/asnng8PQSRZWPrP+iWIxT4GwAW0X0UWulj4HMV2j/cM/cyi6sdzmM/3C7pFGCF6BSCOhnEtcnMjW7P2lqhdZ93m1HLi8f+Kd4ALz5BIj/fNtqbbw+Lyw2qaASQLwUCuQ3Fva+9BJHYk2Zij4SWmWO1/dV2QPoz0TkDVW7PGK8JZMnD9yYGWW2SgEKOIFFw4cXHGy7c14sFnWrttDUrhK31Xmhq/HrElOlB89I1PNVNX3bZX5OJMoa21j3JNUpQAEKUIACFMhNAQbAuTmvGR/V/AUbblbVYIthEESmBZ9VVRu+akUfgOLLoeRV7jqrap4G7D+FMjS795ut4rK3NxdWf8TZXRexvuNBi6xFr3ZngyEtYnCV246c7Fdl1frlAMakQASrYHAdrLhflvvFO48XfONPTUti1W6VOZWtGXJX+ZTCeRkH5g0oQAG4RFbHnXRSweiamg8E0Ori4rMPtt15eVHp1fEs78l/k+I1fsc21tW54LkgEl2qqiUh1j8IZCUE011d4CCBlsiSSGvkeq788uGjAAUoQAEK5K4AA+DcnduMjsxtL4YxixXaJCqrVXRJMqNxZeX6s2BQC+D4jjohgq3W6oPGyGWqcFmZk68ga/KBZ3dTv9DGFPofKmbG5ZMH/m7evHfy05NmJcsStQXAG64JrxID2Ol+6XU1g10ZIreEDMicLZsH/jA9iZWI3Alrl6iRAczWnNHHiY1ToJ3A8pKS01TlVgguVNUoXI1dlRv8vvmLvKam2zva7hzNk7fTzwkjUeN3ZF3dX5YXF59rIS7ZXVAWqe0lDYC2+NBZExoa/uQCbU4HBShAAQpQgAK5K8AAOHfnNqMjc1mcP9jb67PiyygRU6aqZ7gtxK4mbmXVuh+4oNJ1IKibKfieWj2zrdZufKVWbbAa0251tnzKoBEPV60fbwSPqCbqdwarxvKL/Xubfzx9+ul7wgObX7Vhbvjsbvo54EcfffuYFn//c+3O/4V/9QVW79u7d5Rrl0msMvrIsHEKfKSA+zaqurh0KqD3pAeqQR1fyHcjfuuK1kj0mY62O/c79rjhB2xphlwztqHu/tVDh0be71Nwm0JnpjoS7CZB0Zj6+jc+snO8gAIUoAAFKECBnBBgAJwT03hoBlG5YP1KKIYn754MPiN5+69U1Z8ntz4LME+BFyGYKcAzarC4/LJBv6+sSludFWzyjT/MtddBTd1FHSWaerhq3aR2Z3fdCq9q0bRpg19N9mvBgnWf9SHzBPLPqhoJtmEDbwlkwWEFzXNYkujQPD+8a88WqKioMF98+eWvNPn+f1+yalWT0wiv0gqwXkXeCiepArBD1BvhjlB0tN35w31Nzx3ep2ChQi9qC3LjNX7HNDZufHrUqPwW358jcLtP9CUjmMG6vj37OeToKUABClCg5wkwAO55c95pI56/YP0sVdwcOuMbBJ8AjgtnX4Y7m+u2LkOWq2+evvzyUza4TlQu3DhUVGtCtXyDc7eXTx38eHpwDbgSRJGh5eWfaVeLc94j/zs4LVhOlVTqtIGyIQpQoNME3Crvk8XFn/fE3C+q/wSVSbHD8msHb9igG/sdVwloPKO6oFqsvUqN93h6puaYJ9/zrK2G4qxQoLuml6CsxTeFKv5KBGWM4q9kWSRub+60aWRDFKAABShAgW4rwAC4207doe94BwFsEHzmRfIWf8S2478A8qBnmu+J2fxV4Vq+yTO86cF1sgRR+eSBq8Mj76CkkkLkl+VTCr956IXYAwpQIF2guqRkFhQ/TdbfFZE9UN2jVr4hHr6fTFQlEk9ipR6OhtVH24JZbIpBSyJqCjva7lzWUPfA8uLSWxR6Y9u95U1P/RFuFZgzQgEKUIACFKBAzxZgANyz5/9Tjb6y8q2jYWKrwwEsgJryqYPKKhesnwDIfalMywfeSUXkflU9vO1scLBSE9Ty9Xq1nJW2Ouyuv37alMLb05vi2d1PNY38MAW6VKCmpOQMH2iE4oRQUOsr5FYBein0+tD7eyEScYmw3JdggN4dM+ahqLWjosY83eLrHR1td3afd2WRJFgF1ru9aPT20bW1u7t0oLwZBShAAQpQgAJZKcAAOCunpft0qrJqvVuZuSS00pLaqnzffX/s2ys/f5woLoXgK6GtzsHlItggYh6yVn8CaF6ijWAbtWre+oMF191Hhz2lAAXSBZaXln5eFYtV9R9Cge7mmNrhxpjDRPEMgCPbBcciSyCYLdaeCchcBY4XlRmAefFg251rRow801hvC0sa8RmkAAUoQAEKUCAswACYz8OnEkhPZJW+Vdlli969u/cFMGYIrLwAow+p6qmJALgZkFmA3qCKAYmOuC3Mf4TiV4D+fShLtHv/NaOxkqlTP7v9U3WaH6YABQ6ZwNKRI0/0rK1Lz8wugoWxv/zlysiRR9/cPlNzPImVhXd6eMszBK9LLFYML3ottzsfsunkjSlAAQpQgALdToABcLebsuzq8Pz564aoSCOAY5IBrAhumjZl0K2VVeuXiogrkRRJBsZidVyybJGIxACdoZBJcMlwQi+BvAnReQophuJp2Mhj6QmwskuCvaEABdIFlo4Ycarned8FZHywvVlxX17E3OL7/mALfBWKB5NngQE0G2iJqG5y25fblTmCzIlGzM2tMVsV2vK8Q6w530jsA2535rNHAQpQgAIUoMDHFWAA/HGleF2HAvPmvZMfie5/QaFfSV0gWOXq+VZWbbgF8UQ08edMZJmoRhQYnfjzbrF2khocAZgHoXpYokTRVkAa8ry8Gy699MSdpKcABbqXwLwhQ6LH9jtulghmu/O77b7cEswuq6+f89jw4fkFkejSZNKrxDWNe6EX5auZHC5zBGCXQItVxIOiAcBhAN5TtcPGNzb+cfmIkWdxu3P3ekbYWwpQgAIUoMChEmAAfKjkc+i+86s2zE2u6sYD23g9Xw9eAXy4ciTHdzBchWDRlk2FUyoqxAYJtaKtJ+3fs3f99Omn78khHg6FAj1KYPXQoZH3+xTcltrGLNgJRR8A+fF/HrA+5kfOn7jqVxvCdX8TP/NVpbyXh9r9iuXtyh8JnlWVV0QwU1V7i0h9U6x1YrKGcI9C5mApQAEKUIACFPjEAgyAPzEdP5gUeLhq3SSBzAeCX3Jdcqtmq7js8qmDnnq4av10A/ybAkclfmYV2AjIz7dsGviwC34pSQEK5I7AU0VFp4uY51w9cLdyq4ILjJVCiD6mIk9GWiPXJxNTuWB5Z37+nVBcHRL4g2f9EhuJnK5WlyUD57CQAJthzYVjV65YmztyHAkFKEABClCAAl0hwAC4K5Rz/B7zHvnfwZ71noPilNBQbyufOugH7s+uVu+AgZtO88TmcYU3xx8GDq/HCbjtzseddFLB6JqaDwTQp0pLvypWXSZnt00ZIvKAyYvO0v37jxnT0LDeXRNGWlpU9HcRMasUODn5vkDmlDXU3bSsuHiyEXNnMoO8iLQCuthrjc5mduce96hxwBSgAAUoQIFOEWAA3CmMPbsRF+CedMrGNaFEVm57c2P5lEElPVuGo6dA7gosLyk5TVVuheDC4JxvsNVZbmiJeivyYrF6KP7xr4zeZYB/QvzWH5StWrW9uqTkGih+Ebre/fzXULzsa+x+T6JnKrB/n/ivf7Oh4cPcVeXIKEABClCAAhTItAAD4EwL95D2K6vWzxbIeQrUMmNzD5l0DrNHCigg1cWlUwG9J317sgA+IN+F1T0weDiU4flgVrXNYdZEKQAAF6pJREFUfuziI3v16tPi+6400llpFwZbqMfX17/aI7E5aApQgAIUoAAFOl2AAXCnk7JBClCAArkrEE5c5RJaqchb4WRVAHYYa0rV6EXxMmfwDqYRBMwqk8Y21j1ZXVpaFD7zK8BWUZm+9uwzayoqKpgrIHcfKY6MAhSgAAUo0KUCDIC7lJs3owAFKJCdAm5l98ni4s9HID9WwTBR+R+B/cGYhobfJM/tBkmr+hTMB/TSYBSCarH2KjXe4+0yNkOeiO16f0re4Ycfq573BasaSY1a5BxRfD8VGAuezFe9pKihoaWmpKRIVUZA8Zto1NSNevrp5uzUYq8oQAEKUIACFOiuAgyAu+vMsd8UoAAFOklg6YgRp3qe92+imJC2YttsBBeV1devcLdaNHx4Qbh2r4jsg8V49XA0rD6a7I4Am2LQkokNDf/t3qu9YPQJsWjs51D8IS9i7mmN2SqFWyEOXn/woedNbGjY3knDYTMUoAAFKEABClDgoAIMgPlwUIACFOihArWjRx/mt8RuguC7QSKrjl9BWaIxK1e+5X68rKTkZ1DcEAp290Ik4j4vIh8AenfMmIei1o5qFanxrC0TMXMSmZx3wMhEsShV6PdcGyKYf3Rz87eHrl4d66HTwGFTgAIUoAAFKNCFAgyAuxCbt6IABSiQLQLVI0Z+ST3rsjWfEApm1yukSqDfSitL9IOxDXW3ueueKikZIgpX5ujI0Od8FVkCwWyx9kxA5ipwvKjMAPAuRB8/yFng3wl01NiGhi3Z4sJ+UIACFKAABSiQ2wIMgHN7fjk6ClCAAu0EaoqKBlpgf5O1H4a3MwcXiazzrH++et6XVLFEVXsHb0NqYn3zvzHxySf3unPA7/cpuE2hM1MNJz5n4Z0Og6eSn4Pg9ZbW1lG9InnXK9QFw4nbxOv5Iha7YeyqVds4RRSgAAUoQAEKUKCrBBgAd5U070MBClDgEAq02+4MfXjHtm3X9uvX7ysKaWi/mitzvLzIHL815gJgV8u73TlgNwQXRPvGexaqg1NBLWRONGJuTjvfu0OsOf/D/Xv+fFh+fqmo/LOF/Jf18OzEFSvePoQcvDUFKEABClCAAj1UgAFwD514DpsCFOg5AstKSlzm5afctuTEqJsNtOSovXt/szM//04org5p7BKVb6ng24Ce5wJgCHYJpNmqnT6uoeEZlxW6uqj0GhW9u93noMUq4kHhgurDALynaoeNb2z8Y8/R5kgpQAEKUIACFMhmAQbA2Tw77BsFKECBThB4etSoY1t8vw6Ks5LNiUh9U6x1Yi9jToqIWRU+8/tXbrlLoMVjGxr+c0Vp6VH7FcvblT8SPKsqr4hgptsGnbzHJatWNXXCMNgEBShAAQpQgAIU+NQCDIA/NSEboAAFKJD9AtVFpRPCyagE8FWlfFxj3cIOVnPhfg5gK0T6hzNEh4Pa6tLSIrW6DEB+uoAAm2HNhWNXrlib/TrsIQUoQAEKUIACPUWAAXBPmWmOkwIU6NECroZvvhdZDGB0CkKw1jemtI/I/vQVYpfAylctisBMAPSeZBbnIDBWmTS2se5JBWRZcfEUI+bORJkjiMQTXHmt0dmjn6l9p0ejc/AUoAAFKEABCmSdAAPgrJsSdogCFKDAJxNYOnLkiXmRSNOYmppdHbVQXVx8dkdJr8oa6mbXlJZeGM787D7vyhjleViUvtUZkF/vhS37ZkPDh+66YDu0L2cpsH+f+K8n3/9ko+CnKEABClCAAhSgQOYEGABnzpYtU4ACFOgSgXCGZ0Aryurr5/ykokK++MorwwD5PlT7WuiPCrdvf2Fj//53pCW9SmVqPrxPwUKFXpTstNvGHFM7PCKRvwesW/H1Ej8LPsPtzV0yvbwJBShAAQpQgAKdKMAAuBMx2RQFKECBrhZIz/Dsgla13ggx9gJA72oXtKo3wqD1/QNKGAkWbt+27VsHKYt0r4q+KJCFbfV95S0YGTZuxYr/7erx8n4UoAAFKEABClDg0wgwAP40evwsBShAgUMs0FGGZ0DeAHQAgGPD3UsmsCow0WnhEkYisg8W48sa6+qXF5feotAbDzYsEflAoVeMra9f6sohHeLh8/YUoAAFKEABClDgbxJgAPw3cfFiClCAAtknkJ7hOdHDHRBZDdWSZJbmZObnvKhZcWDSK1nTS1AW8/0j0leIUyMWWWOg3yqrr38z+xTYIwpQgAIUoAAFKPDRAgyAP9qIV1CAAhTIaoGOMzzLi9GIN741FvsRFFe2BbHxzM+RmH4ZBk8ltzXHyx7JNWMb6u5fVlQ6WUQrQ5mft4rK9LVnn1lTUVFhsxqDnaMABShAAQpQgAJ/RYABMB8PClCAAt1QwAW9R/Tu3Tfa2rqruKFhf3qG5+Rqrw//pYiYVQqcnBymCGbH/vKXuyJHHr0gnPQKIus8658f8bwPEpmfz4RgbiQavWV0be3ubsjELlOAAhSgAAUoQIF2AgyA+UBQgAIU6EYCy0tKTrOKnwsw0q3QujO5Vu3Mwu3bFx2Q4TlR5zcS03HhM78AgizOEPFU/JXhs8ICmZMoi/Q50xL5gLV8u9HDwa5SgAIUoAAFKPCRAgyAP5KIF1CAAhQ49AIKSHVx6VRA70me6Q31qtlAS0R10wEZniFzYrB3eSIroDgrtAq8MLZp0xWRkwdWtE96JW966o8Y09i48dCPmj2gAAUoQAEKUIACnSvAALhzPdkaBShAgYwIVJeWFqnVZUHwK7JNgF6qekTqZhJPYtXi45KOVnslogNVsSRVyghoFiPjjO//jwuaJcgYrXd70ejt3O6ckSlkoxSgAAUoQAEKZIEAA+AsmAR2gQIUoMBfE3DnfQsi0aUaz+gMQMpFzX+lb1+G4Fpf9ZcHrPZCnsgz+E6LxQNpZ36DoLk1Jp811tvC7c58DilAAQpQgAIUyHUBBsC5PsMcHwUo0O0EFg4d2vvwPgWXq+jndmzbdu1R/fod6UF+DeAL8fgXr/iqIyMi16niuuQABdgcUzs8Au/UdhmeE3V+IXanQhoAHBlvpi3zc7dDYocpQAEKUIACFKDAJxBgAPwJ0PgRClCAApkQcOd8a4qLz7Ew9wN6hiQC16P3Na18Pz//QVVMS91XcK0AX1bF5HZ9Ecz1m5tnRfoUVKav9vp+bGzERL7vzvwGWaJFlkRaI9dz5TcTs8k2KUABClCAAhTIRgEGwNk4K+wTBSjQ4wSC7M6Qh6B6bvvBy6/3wpYVAP9gIfUCfAjBD1U1KpC5CFZx4SVr9gIIEmKpRnYfkOFZZYaB/yvfeDf7am+d0NDwJwG0x2FzwBSgAAUoQAEK9FgBBsA9duo5cApQIFsElhYV/V16rd5k3wRYr0bO2/Hee+/0799/hIlG17S2tJwq8azOJ4hgKiDj284HAyJSH2tuuijSp2BW+wzPeM23/vCJK1e+ny1jZz8oQAEKUIACFKBAVwowAO5Kbd6LAhSgAIIlV6kpKSlVxY0AYiqYJcC5UPzUbUsWxVaFfi/AEuz0RM4fU1f3O/fHFaWlR+1XLE+uFAt0ggDb3epwsjxSsL1ZpdyDv5oZnvnIUYACFKAABShAgTYBBsB8GihAAQp0scCyotLJIlqZ2rYseEetvRgi749raHhjeVFpiYquSHZLVEaObayrc3+uHjHyS2rsswjKFiVWe1v2fyOSl3dH2hnhtb4xpdFWnMgMz108wbwdBShAAQpQgAJZK8AAOGunhh2jAAVySSCZ4EphLgL0dAX+JW18tc1+7OJLVq1qqikt/bKv+iwUxwRBLmTm2Ia6u9x/J1aA66F6dvxnLplVsIJcoIoftb0nSyTWOnPsqlXbcsmRY6EABShAAQpQgAKfRoAB8KfR42cpQAEKfAyBDhJc7YBLaCWYqKq9k0ErVCaNbax7cllp6Sli9dcKDIo3Lw+Oa6j7TvJW1UWlEyD6eCjxVfwqyBMK9DOi3ymrr3/zY3SNl1CAAhSgAAUoQIEeJcAAuEdNNwdLAQp0tcCi4cML8r3IYgCjU/cWvO4bc6Fn7Sworgy9H2xbxr59eyLRvF8p8PUgsBWpb4q1TnSrw+7PHbcp6zzrnz+msXFjV4+R96MABShAAQpQgALdRYABcHeZKfaTAhToNgIuQD2id+++0dbWXcUNDfuri4vPVkgDgCODgDaRpMqH/1J69mcRzD66ufnOnfn5j0IxIR4A438ikchQ3SteLBIrz4uY+1tbW6Mw5lFAzlXV54xgBld9u80jwo5SgAIUoAAFKHCIBBgAHyJ43pYCFMg9gWCrs+LnAox025NF5AOrdmbh9u2LNvbvfwcUV6dGLVgrqiMhcqkqbgm9/44HFPnAxVDckHh/l4hUAxinqkdAcO3Y+vp7WMM3954hjogCFKAABShAgcwKMADOrC9bpwAFeoCAS3BVXVw6FdB7kqWIQsNuNtASUd3kShJBdXDyZwKZE4O9y4vX9D0r9b5goVX9d4HMPwhfbSQvesno2trdPYCXQ6QABShAAQpQgAKdJsAAuNMo2RAFKNBTBapLS4vU6rIg+BXZJkCvYKW2LaJd00tQ1uLjEhW9O+S0Q6w5H6KnpSW1ahbB9ar4eTigFmCrqExfe/aZNRUVFbanenPcFKAABShAAQpQ4JMKMAD+pHL8HAUoQIFEQqqCSHSpqpbEQaRc1PyXir8yWas3/jau9VV/2dFqb57IzP1WF4QTZQnwAiBbFPoNAM0QzI1Eo7dw1ZePHQUoQAEKUIACFPjkAgyAP7kdP0kBClAAS4uL+3mQXwP4QiLQfcVXHRkRuU4V1yWJBNgcUzs8Au9UGDyVKn8ksg8W4yF25wGJsiA/hmj/SGv0ttHP1L5DbgpQgAIUoAAFKECBTyfAAPjT+fHTFKBADxdYPXRo5P38/AdVMS1FIbhWgC+rYnI7HsFcv7l5VqRPQaVCL2q7Xtb4aid4Ij90ibJEpBXQxV5rdDYD3x7+gHH4FKAABShAAQp0qgAD4E7lZGMUoEBPFFheXHyuhdQL8CEEP1TVqEDmAvABeC4jdMIlSIilGtmdvkVaVGYY+L/yjXezgf6UJY164pPEMVOAAhSgAAUokGkBBsCZFmb7FKBAzgvMGzIk2r9//xEmGl3T2tJyqsSzOp8ggqmAjG87H+xq+kp9rLnpokifglkKvTGE85pv/eETV658P+fBOEAKUIACFKAABShwiAQYAB8ieN6WAhTIPYEVpaVH7Vcsh+q5bnQCnSDAdrc6nMzmLICvKuUe/NWuLJIAxwJ6txeN3s4EV7n3THBEFKAABShAAQpklwAD4OyaD/aGAhToxgLVI0Z+SY19Npn9OVjtbdn/jUhe3h1pZ4TX+saURltxorHeFp7z7caTzq5TgAIUoAAFKNCtBBgAd6vpYmcpQIFsFkisANdD9ez4CjB8FcwSoEAVP2p7T5ZIrHXm2FWrtmXzeNg3ClCAAhSgAAUokGsCDIBzbUY5HgpQ4JAKVBeVToDo46HEV0F/BPKEAv2M6HeY4OqQThFvTgEKUIACFKBADxZgANyDJ59DpwAFOl9g0fDhBfleZDGA0anWRdZ51j9/TGPjxs6/I1ukAAUoQAEKUIACFPi4AgyAP64Ur6MABSjwMQWqi4oGwJhHATlXVZ8zghlc9f2YeLyMAhSgAAUoQAEKZFCAAXAGcdk0BShAAQpQgAIUoAAFKEABCmSPAAPg7JkL9oQCFKAABShAAQpQgAIUoAAFMijAADiDuGyaAhSgAAUoQAEKUIACFKAABbJHgAFw9swFe0IBClCAAhSgAAUoQAEKUIACGRRgAJxBXDZNAQpQgAIUoAAFKEABClCAAtkjwAA4e+aCPaEABShAAQpQgAIUoAAFKECBDAowAM4gLpumAAUoQAEKUIACFKAABShAgewRYACcPXPBnlCAAhSgAAUoQAEKUIACFKBABgUYAGcQl01TgAIUoAAFKEABClCAAhSgQPYIMADOnrlgTyhAAQpQgAIUoAAFKEABClAggwIMgDOIy6YpQAEKUIACFKAABShAAQpQIHsEGABnz1ywJxSgAAUoQAEKUIACFKAABSiQQQEGwBnEZdMUoAAFKEABClCAAhSgAAUokD0CDICzZy7YEwpQgAIUoAAFKEABClCAAhTIoAAD4AzismkKUIACFKAABShAAQpQgAIUyB4BBsDZMxfsCQUoQAEKUIACFKAABShAAQpkUIABcAZx2TQFKEABClCAAhSgAAUoQAEKZI8AA+DsmQv2hAIUoAAFKEABClCAAhSgAAUyKMAAOIO4bJoCFKAABShAAQpQgAIUoAAFskeAAXD2zAV7QgEKUIACFKAABShAAQpQgAIZFGAAnEFcNk0BClCAAhSgAAUoQAEKUIAC2SPAADh75oI9oQAFKEABClCAAhSgAAUoQIEMCjAAziAum6YABShAAQpQgAIUoAAFKECB7BFgAJw9c8GeUIACFKAABShAAQpQgAIUoEAGBRgAZxCXTVOAAhSgAAUoQAEKUIACFKBA9ggwAM6euWBPKEABClCAAhSgAAUoQAEKUCCDAgyAM4jLpilAAQpQgAIUoAAFKEABClAgewQYAGfPXLAnFKAABShAAQpQgAIUoAAFKJBBAQbAGcRl0xSgAAUoQAEKUIACFKAABSiQPQIMgLNnLtgTClCAAhSgAAUoQAEKUIACFMigAAPgDOKyaQpQgAIUoAAFKEABClCAAhTIHgEGwNkzF+wJBShAAQpQgAIUoAAFKEABCmRQgAFwBnHZNAUoQAEKUIACFKAABShAAQpkjwAD4OyZC/aEAhSgAAUoQAEKUIACFKAABTIowAA4g7hsmgIUoAAFKEABClCAAhSgAAWyR4ABcPbMBXtCAQpQgAIUoAAFKEABClCAAhkUYACcQVw2TQEKUIACFKAABShAAQpQgALZI8AAOHvmgj2hAAUoQAEKUIACFKAABShAgQwKMADOIC6bpgAFKEABClCAAhSgAAUoQIHsEWAAnD1zwZ5QgAIUoAAFKEABClCAAhSgQAYFGABnEJdNU4ACFKAABShAAQpQgAIUoED2CDAAzp65YE8oQAEKUIACFKAABShAAQpQIIMCDIAziMumKUABClCAAhSgAAUoQAEKUCB7BBgAZ89csCcUoAAFKEABClCAAhSgAAUokEEBBsAZxGXTFKAABShAAQpQgAIUoAAFKJA9AgyAs2cu2BMKUIACFKAABShAAQpQgAIUyKAAA+AM4rJpClCAAhSgAAUoQAEKUIACFMgeAQbA2TMX7AkFKEABClCAAhSgAAUoQAEKZFCAAXAGcdk0BShAAQpQgAIUoAAFKEABCmSPAAPg7JkL9oQCFKAABShAAQpQgAIUoAAFMijAADiDuGyaAhSgAAUoQAEKUIACFKAABbJHgAFw9swFe0IBClCAAhSgAAUoQAEKUIACGRRgAJxBXDZNAQpQgAIUoAAFKEABClCAAtkjwAA4e+aCPaEABShAAQpQgAIUoAAFKECBDAowAM4gLpumAAUoQAEKUIACFKAABShAgewRYACcPXPBnlCAAhSgAAUoQAEKUIACFKBABgUYAGcQl01TgAIUoAAFKEABClCAAhSgQPYIMADOnrlgTyhAAQpQgAIUoAAFKEABClAggwIMgDOIy6YpQAEKUIACFKAABShAAQpQIHsEGABnz1ywJxSgAAUoQAEKUIACFKAABSiQQQEGwBnEZdMUoAAFKEABClCAAhSgAAUokD0CDICzZy7YEwpQgAIUoAAFKEABClCAAhTIoAAD4AzismkKUIACFKAABShAAQpQgAIUyB4BBsDZMxfsCQUoQAEKUIACFKAABShAAQpkUIABcAZx2TQFKEABClCAAhSgAAUoQAEKZI8AA+DsmQv2hAIUoAAFKEABClCAAhSgAAUyKMAAOIO4bJoCFKAABShAAQpQgAIUoAAFskeAAXD2zAV7QgEKUIACFKAABShAAQpQgAIZFGAAnEFcNk0BClCAAhSgAAUoQAEKUIAC2SPAADh75oI9oQAFKEABClCAAhSgAAUoQIEMCjAAziAum6YABShAAQpQgAIUoAAFKECB7BFgAJw9c8GeUIACFKAABShAAQpQgAIUoEAGBf4/uHGujp4Wfd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148" name="AutoShape 4" descr="data:image/png;base64,iVBORw0KGgoAAAANSUhEUgAAA8AAAAJYCAYAAACtlI8BAAAgAElEQVR4XuzdeXxV1bk+8OdZ+yRhELVabau1drT2WhWcA7WGMAk4XAe0alUSwAlUFNCKeo0jVsEqgyMhOPSioLaiwAUkRIVEHEDa22vrz14vzq1FJgWTnL3e32efIZxzEhQVyPScf2rO2Wfttb5r82nerLXel9BLAhKQgAQkIAEJSEACEpCABCTQDgTYDsaoIUpAAhKQgAQkIAEJSEACEpCABKAAWA+BBCQgAQlIQAISkIAEJCABCbQLAQXA7WKaNUgJSEACEpCABCQgAQlIQAISUACsZ0ACEpCABCTwFQQGDRoU7PrjVT/yDE4FUBgnLnjw5pr3vkJT+ooEJCABCUhAAjtIQAHwDoLWbSQgAQlIoO0InHflobv4oGC+mR2ZGBVZb/QnTrv5xXltZ5QaiQQkIAEJSKDtCSgAbntzqhFJQAISkMDXECgde/QetHhfEKUwzisfVz2+ieY4ZGzh72E4o+Ezsh6wx8tvqTkLgH2NLuirEpCABCQgAQlsJwEFwNsJVs1KQAISkEDrEyi9uvAcejy4uedcuL7WTpx1R82mzNEMHXvUQWZ8EsCPckb51/x6HnPP+Op/tr7Rq8cSkIAEJCCBti+gALjtz7FGKAEJSEACWylQcmXhgYHDIgP2SH3lA5B9AZxJw3CD7Uzwf0LvRwaODxiwb0PTxBp632fqrcte3crb6TIJSEACEpCABHawgALgHQyu20lAAhKQQMsVGFpWuBvq8KwZuiV7SU/g7wb7SWavCfzR4O8h3M0GHNbwmeOQ8purp7XcEapnEpCABCQggfYtoAC4fc+/Ri8BCUigXQqcP+qwb9YX5J3oDN0jADM3d32HtU/PKvtL3ZCxhffBcN5mGHrQ1sG4C2Au9f4HPmbHBKG7wMwub7iWuL/8lprz2yWqBi0BCUhAAhJoBQIKgFvBJKmLEpCABCSwbQQGlR2Qv3PdLlfAcBVgnTJbJfF8PL/gxLy6ut7e8FhDsEu87UMcFzhMy13tNfgPaO4pmOVFbZFYgXz0nlpW8/G26bFakYAEJCABCUhgWwooAN6WmmpLAhKQgAS2q0BDhmbwdMI+mjquZuiXybg8ZGzhWBhvjIJbEqEB62H4RrrTJK4LA5vh4nwOwHcSQS3wUejRKwg4OHe11wc2PvNakOvMfL9p415ctl0h1LgEJCABCUhAAl9JQAHwV2LTlyQgAQlIYEcLNM7QjEYZl7O3NjPmac8z7maW37Z0w4Wju+9Zl2dRYLt/su9c6p1d4jyeaQh2iRWW745DrU0HrE/DGB2HNLXa29S1BC+dOq564o720f0kIAEJSEACEvhiAQXAX2ykKyQgAQlIoAUINMrQnLHa+nlbm0G+ad71C4OwNmaohuF7ifAXWEWEfT1ik5PBLjeCeD5wHBF6fy4M1zYMm5gRehsbOPcCzL6bjJ+Tq72O7GeG6zcT8enYx3Wn3HffK/UtgE1dkIAEJCABCUggQ0ABsB4HCUhAAhJodoGGrc1EKYzzysdVj8/tVOMMzVEQm1xt/aKtzQCf5EZ/ETpzXkOGZ7Le6KNEWO/R/Gdr39z377NmzQqj+5ZefVT/zLO9AP6KgMcixAOZK8PR/Y38M2FzzKxjOrAOg/jRFTe9/E6zw6oDEpCABCQgAQlkCSgA1gMhAQlIQALNKtB4azMXrq+1E2fdUbMpt2NNZGh+mhv9sKzAtsmtzVxtHn3gbAwMZ6TbJXnH1FuqR+Xep+Saw/cJwtgL6Tq/JDcZOJDwR+eu9sZr7cJYAZ7N2FrtCVsM4OGp42oebFZc3VwCEpCABCQgAQXAegYkIAEJSKDlCDTa2gx8ALIvgDNpGG6wnQn+T+jtV7GAP83M0BxtYw4RH+QYe3zLW5uTY02s1jp8Am/lmwNgPF+QXzBwSlnVJ+dd/cvvxK1+AI3FCDAWISYBdnzDtU2s9gJ8CyF/gZgfnxlYp+64tLYgHPBI2bL1LUdbPZGABCQgAQm0bwGtALfv+dfoJSABCTS7QOOtzfQE/m6wn2R3jk/S+2vMcVE6aRWibcwIz6S5aBX3qGSky3qaPW9gN8B229wGn4bhOtLmG7BH6v1UPV/0NuPdya+nVnvNDjTYXZnfjzu7MOY3r/amr3XkJm/hUzDsmcwuzTfg8WCsQ92k+8pe2djsyOqABCQgAQlIQALJXxPkIAEJSEACEmhugSa2NnvQ1sG4S0M9XuADH0M/F+eErAzNxI0Aftx4BTY5KpKrYbbQ4CrW+8+W7ewK5gDWI/Wpd8Tpofl3SDcfZrsk/8+Rl3r4ZdnvYZXzwS9DF04AcGraLCqdNPWWmhsGXV7Y8Rsd83Zdk7d69ayyv9Q1t6nuLwEJSEACEpBAYwEFwHoqJCABCUhghwhklygCzNzc9R3WPh0Fi8PGdj81c2sziLd9iOMCh2kGHNbQQcchMPt+VoZmcCFgTwK4Z/NA+A/SX8/QnoazTobY6Uac6MDLDPbv2fV8OTVOK4t5vgDYD9IBMArsEdTh2UZJs7z7SWJlmKgF+N/wHFd+69IndgiibiIBCUhAAhKQwNcSUAD8tfj0ZQlIQAIS+CKBzytRROL5eH7BiQw/28PFGdXo/U4yAMVHoUevIODg7GAV9xvtjzkZmj+A4zB6q2i0tTnu+mduY45Wawm32GDzzKxz4l7kajObDnJotAIc/Uyy9wM3L105ZGzh7zevLNOTuDGvDnfHA7fH2o5r/p9Wer9o9vW5BCQgAQlIoGUJKABuWfOh3khAAhJodQJR8qjQ1xeD+CWN71qMM8tvXPq39EC+qERRFJSu+wy371zAp7K2NjsOMfgPMoNdEivCAOcGcTydztAM0AfA4BA4P3drsze+R9h/RYm0Ev0hH1ufv+6cnet2ngnDiY2xE+ePy6aOq74JgA35TeEgkgO88zM3bGJVU5mpW92EqcMSkIAEJCCBdiygALgdT76GLgEJSODrCAy5pvu+DG2Kgf0zzukikQTK8+ryW6t/e+Ho7nvW5Vm0srt/8l5c6p1d4jyeaVjtJVYgH72tDiOztjYTM0JvYwPnXoDZd1MB7DrCBprxyswMzSDuJ/hJ7mpxwLyy0MeXprc2A3ikfFzN2edcdcTueQzKYTw+6nsycRWWA7yq/Jbqyij4/To2+q4EJCABCUhAAi1TQAFwy5wX9UoCEpBAixY478pffC8M/EKY7beFjv41v57HbCywvJihesslirgRxPOB44i4hfvlbG3+KwIeixAPZK4MRwmqonvmbG1e4YFbCT4Cs7xksIy3YZwO4tJkcqtodddKM2vz/rrsyJ071Rd0VuKqFv24qXMSkIAEJCCBbSagAHibUaohCUhAAi1XYNCgQUGXH79zGOFOJvBtwOKZSaia6nl20irGPO15xt3M8tuWbhjymx6ngP7xZJyJzwCcBOIIM1yfeC9dSijfr2wykZThPZr/bO2b+/591qxZYfSdkmsO3ycIYy+ktzY3tAF/dLrdZD/5NGm/NXDO5qzN+CgEBzpYlBG6X1PjIfjQuoJ1w3Rut+U+p+qZBCQgAQlIYHsLKADe3sJqXwISkEAzC5x3TY8fhaH9J2BHNOoK+WqcduKDN9e8l/7s85JWgXzTvOsXwA70jDIvm0sFvKOdQ03o7WoDnowxb+79Nz//QRStZieSSgTHd0y9pTqq25v1Ov/8w/Liu+U/kbm1OVrtNfLPhM0xs46pAPgtxvIGIqz7fUOG5ugDxyH1Pv5UHmNRmaRfwVAQbW0G8Ccab1/75t4z08F2M0+Jbi8BCUhAAhKQQDMJKABuJnjdVgISkMCOEBg85ohvB3mxSpj9bEv3IzF+6i01V6TPvX5R0iqAT8JwE2nzN2dd5kYCj3vnHy0IYy/ec+uSNen7Dbm6eym8lad/jjI/F+QXDJxSVvVJlEArbvUDaCyOO7siz/OUzK3N0Wpv3NmFMY9n0+eIo5Xh0OM452xoZoZmAPeVj6u+aEe46h4SkIAEJCABCbROAQXArXPe1GsJSEACWyUw9Krul+SclR1v4DpYYqtw8kW+ETBWFK3YDi0r3C1ry3KTSauiMkHuOO/Dss/ZbvyeOX/N+jf2eXinH777b4HDokYlikL0NuPdyS5wk4EDzcKNpJufsbV5lfPBL0MXTgBwakYQfZ15vK4MzVv1GOgiCUhAAhKQgATSv/ZIQgISkIAE2q7AkLHdH4XZ6ZuDXdzoQ8zKCkjJeqM/cdrNL8479+rCvT8/aVUqZo62JjtW0/xjZvhh04L0IC6vzQ8rCmqDubklikLz72QHu7wUBfZIk2eGvftJIpAnagH+NzzHld+69Im2O3MamQQkIAEJSEAC20NAK8DbQ1VtSkACEmghAkPHFv5HTgKphfn1+HVdHqLzuz0IrAW5GD68eeqty14978pDdwld/n8BOCoxBLKeZs8b2A2w3TYPi0/HPq475ePvbGKXTV2OcM4NAXGsmX07c+gEXokXFPSJ1dVdm12iiFPjtLKY5wvpEkXRed+p46onZZ8ZpidxY14d7o4Hbo+1Hdf8PyWxaiEPl7ohAQlIQAISaIUCCoBb4aSpyxKQgAS2VmDYb3qcmJmsCsAHPmbHOB/s4uLxDx/47bIo+ZVFWaJnzZrlo3Zzk1ZlBbTkapgtNLiK8nFLF6a/G21zjjn+HIi/6hE8uDmAxhp634cu1slg88ysczKu5mozmw5yaLTdOfqZZO8Hbl762pDfFA7S1uatnWFdJwEJSEACEpDAlxFQAPxltHStBCQggVYmUHLtUT9xcT4H4DvJrtM74vS1/2/vP+z641U/8gxOZeJsLb8Thta34rc1f85NWgXwH6S/nqE9DWedDLHTjTjRgZd58wNAXBZlXE4H10Hc9W84d0zUEnb8uvwNz+1ct/NMGE5sTBjV50XZ1HHVN6UTcbUyZnVXAhKQgAQkIIFWIqAAuJVMlLopAQlI4KsIDLq8sOPOBXwKsD4N3ycfpGFPg/XPapM8o/yW6kdLriw8sMmkVZmBbWIVF9fBsMrAaQ3lkMDbDYgBdlki3AY+Cj16RYH1OVcdsXseg3IYj4+uj0oUGbAc4FXlt1RXKvj9KjOs70hAAhKQgAQk8GUEFAB/GS1dKwEJSKAVCjRxDngpYC8CyK7FS9xffkvN+b8uO3LnppJWeeN7hP2XwXZOMJCPBYxdFlq8Cmb7NaZpemU3ar9TfUHnNXmrV+s8byt8oNRlCUhAAhKQQCsWUADciidPXZeABCSwNQKlVx/Vn+aeglleIm4FPjLHEhqKzTCyYfWWWIF89J5aVvPx0LHdJ2QnrcL9AfPKQh+PgucfpO77SPm4mrOHXd29n3mUG2zvZFysld2tmRddIwEJSEACEpDAjhdQALzjzXVHCUhAAjtUoOSaw/cJwtgLBuzbcGPHId75F7LOB5PrzHy/aeNeXJYbNIN4G8bpIC5N1uiNVnetdOq4mijhVSLuLR179DdjZEwruzt0enUzCUhAAhKQgAS+hIAC4C+BpUslIAEJtEaB888/LC++W/4TgB3f0H9iRhDWXRi6gjmb6/NGq8OJUkQTzy87rFO8Nu9JAP2aGjPBh9YVrBumLcyt8YlQnyUgAQlIQALtV0ABcPude41cAhJoRwJDr+p+SUNm5sR6Ld8IGCsKLf47mJ2eQfF4+bia06KEVMmkVbEJgP0qyvIcbW0G8Ccab1/75t4zZ82aFf2slwQkIAEJSEACEmg1AgqAW81UqaMSkIAEvrpAE5mdk7V4YTulShilG/9rfj2PuWd89T+/+t2++JtVVWWxT3f5aBaI/RztN/0PvvvpL/6WrpCABCQgAQlIQAJfT0AB8Nfz07clIAEJtBYBDh3b/W4zuyC3wwTmgFxrwP40m16HcMZD415avT0HNve14RMNuBCGGMh6AnPj5GUnHDzpre15X7UtAQlIQAISkED7FlAA3L7nX6OXgATakUB0rjeszbvFiAs2r/rypcC7Qff/dsnbO4pi7ooRQw12J4DOmfcksQnGhzrl2+iiA6Z8sqP6o/tIQAISkIAEJNB+BBQAt5+51kglIAEJJAQGlR2Q/4363XcPQv/ZPbcuWbMjWZ7+04hDgtAeNyBdSinr9iT/RW+/6n/IlEU7sl+6lwQkIAEJSEAC7UNAAXD7mGeNUgISkECzCyxYeeGe9RY8A7PD050h4C2qHAxL///R0oHdpvyi2TurDkhAAhKQgAQk0CYFFAC3yWnVoCQgAQm0PIGsc79RImqgDuBHBts76m3iZ7prB3SddFvL6716JAEJSEACEpBAWxBQANwWZlFjkIAEJNDCBeauHHE5zG4yQ8dkV2mAVZPY3wy7J9/imyHZV4mwWvhkqnsSkIAEJCCBViygALgVT566LgEJSKA1CMx57aKeMPcoYHum+0tgOcD/M9jJDQEx7b6BXadc2BrGpD5KQAISkIAEJNA6BRQAt855U68lIAEJtAqBJs/9EqvNcAOJK82wV2IgxHozDs134XP15s6jYXdvXHzcIZNnRx9HmaNBjIPhCWWJbhVTr05KQAISkIAEWqSAAuAWOS3qlAQkIIHWL1BVVRbbuOu/HjfDCekkV9E5XyNvAOy7MJ7f8D5RU+95aszhjw1Jsoh4FPC6IBhtoZ9nsJ8nYmXifRLX9j94yrTWr6QRSEACEpCABCSwIwUUAO9Ibd1LAhKQQDsSmLti+CgDbgZQkDHsWgKzAHY32A8TAW0q+ZXB/wTGIRkZoaOPPyWwwIjjYYgl26GBVj6w65Rh7YhTQ5WABCQgAQlIYBsIKADeBohqQgISkIAEsgXmrLzoZBrvb0hw9XlA5JtGG+eMvzWzb6YvJRnCLMqW5TK/TvB/He2EY7tO+YvcJSABCUhAAhKQwJcRUAD8ZbR0rQQkIAEJfKHAf702/ABvnJ1e4U1+IZH1uS5nNTj1kftPwO8BQ5/NwS82gbwG3o43oKjhfaDOO3fTTjH/u6IDpnzyhZ3RBRKQgAQkIAEJSCBDQAGwHgcJSEACEtimAqmzv9eY2cUAdkuEv+D/hgEGBaHdYkC/hhsmk1/NIOzXADpnvL8QwFQa7zXYNzLef8VC/t4FuBqwOXG661U2aZtOnxqTgAQkIAEJtGkBBcBteno1OAlIQALNJzB75cU/iJm/DuBAGK5ytBoPzjGzfTMDWhg7AnZA+j2S//IeQ0iMAewXDe+DG0CLzhWfB8Nhqfc/Jjmp09pv3lRUVBZvvtHqzhKQgAQkIAEJtAYBBcCtYZbURwlIQAJtQGDuayPGARhjZkE0nERGaHAJaL/MTXBF438b7LeZW6ZJzIbhz0Zc2XB9lCkamAnwA5p93CkfE7U1ug08LBqCBCQgAQlIYDsJKADeTrBqVgISkIAEsgXmrRxeaoYb07V/Cf4zusJge6avJLnK4Etg7h7Afrq5Bf6T9L8B3HVZK8igEWbJRFlc0nndN3tqJVhPngQkIAEJSEACWxJQAKxnQwISkIAEdphAzvngNQB/mFsjmEAUEA9vWCmOskEDUwzWqYkySYm+E9xgsPMHdpsyY4cNRjeSgAQkIAEJSKDVCSgAbnVTpg5LQAISaP0Cf3xt5K55iD8Hs4MaRkO84jx+Yw4PpVeJk5/xb0abQMOt6aRa2QKJusAzBnadclb0/twVw681cASAPUDbQHCxN153XLdJK1u/nEYgAQlIQAISkMDXEVAA/HX09F0JSKDFCZiBz95/6M59zn91XYvrnDqUJTBnxfBHAZyefpPkDJjtlpUlGqgNiGtDoE9mmSREZ38NzxN434ADABsxsNvd1XNWDJ8A4pLNZ4obbvkp6W4Y0HXSbZoGCUhAAhKQgATar4AC4PY79xq5BNqMQBT0/tek/vn5XdZeTXCUmXUi8LYzd0rRkKWvtJmBtrGBPP2nEYe40KYD/Hl6G3TjIXIJYLNI3GqGjg2fEws7r91jQOZ53zmvXTSQcNPN7JsZQXUIs6gIsQPwKcGRA7pNntrGKDUcCUhAAhKQgAS2UkAB8FZC6TIJSKBlCSx4uPueQdxOgOEMEEcQqDKwH8zyMnq6qO6TXQf2v2RebcvqvXqTKTB3+YjDPLAXiVuyyiFF53ppY2gcYbCfb/4O/wn6Xw3sevfi9HvR2eJPd/1obuYqMYlNMFwL4mwzHJy6dunAblMaSitpJiQgAQlIQAISaF8CCoDb13xrtBJoMwKLphXOBDAoPSCS3mDRCl9nM4tW+6LESKsB16u4dInOfraCmc/OEp0810vDW1llj5B4v3xg1ynDsoLoFSOGGuxOAJ0b3icWEphlht+l34+yTNP8IE/s5DxdEPg/9z34nkQ2ar0kIAEJSEACEmj7AgqA2/4ca4QSaLUCix4s3JtxnAnHQgMCeluS1yGYevRZS9ZUTu8xDGb3poNdgO8ExpO9s4fM7GfpQTtyeM+S6rtbLUI763hDlmjgJHi7mw7/kZsQK3Tsf8LBk95K0yxYeeGecR8syl4lBqIVYAM+gWGPhj+UAH81INol8KPEe8mzxMsMbriSZLWzh03DlYAEJCCBdimgALhdTrsGLYGWLVA1vahDaHW3wOxCAB2yeku+G3j0jxbvAB8FPbunPl9r5gaQ/rLMlWEAs3qV1pzWskes3jUlEK0Ie4/b05mfCdQZecPArpNvzrx+7orhNzWxShw2ToQV1QzGPwz27dz7EVwDYtSArpMrNBsSkIAEJCABCbRdAQXAbXduNTIJtGiBqrKimN+nvtjgf+jNnusz9MXX0x2urCgcD/CyaHU3vbUZhi4ZA1pkGzufzs4b58DsyPT7JMeAXJe5MkzwDefixxQNfunDFg2izjUpMHvlxT+Imb8OwGkw/qm2HgNPOmLy6vTF0eeB2QKY/TjjOYi2OZ9rdJcZMCB9LpzAWkMikVZB6traKIs0gH2TSbIany3WtEhAAhKQgAQk0LYEFAC3rfnUaCTQKgSiBFaxenvGgMNTHf6MxJDikpr/rJp+xLe9jz1nsP0SnxErjTbSefd4erWX4PoQfmAAnmrApRmBzzyDXUPjgoxrP4Xx5OIhSxe0Chx1skmBOcsv+pkxyM/dpjznteGn0TjVYIk/kKRXieHtbRJ9jW4+zV9m5IE0+5sBDcm0SMw24Pebvx8li7bbB3abcqWmQQISkIAEJCCBtimgALhtzqtGJYEWI5BY6f1e3fUgRibKE5H/A+BvZnZSVifJZcHG/N5+p/pvwdtSM/tW8nN+aIYBdLgna7UXvB60Nwx4sGGrK7EqII8NDdNzry0urS5rMSjqyDYTmPvaiBIAk6NnK/UHk1diHmeE5B9SZ4I/JvggzeZ4h1NhPH9zySU+QNj3susO84GB3SafV/WX4Tt9Wm+HK1HWNpsqNSQBCUhAAhJoEQIKgFvENKgTEmg7ApnliQgebLQqACdmnseMVnCN9gSNpxkskbU3nbHZx+reZRhUwVIrdUSchhVG7J+1DZp4PvQcHhALkTrTSaLWDGcQOCZrZRhc2LOkuh8JazvSGkkkENUSDsJoJdf2Tj5HeMSITwAMTT9ziXJIwBX0eN0cH03XCU5mhLaLjLwaZkeB/JjefhWPcY3zeKxhW7USZelhk4AEJCABCbQZAQXAbWYqNRAJbBuBqgeO/K7PcyeZ4dQoKO05uPqULwoco1Xe+D71hyOvfjXjwU255YkAbADQpaE8EfE+vCs25++H4ZeJwIX0IC/oee7SqYund59jZv2bGlEUPAOoBqzCuYLZodXOT7eRCqSvN9hKEjPMUmc9iVVxxI/uV/LyO9tGSa20JIG5K0dcDrObzBLne5t6vQ1wfud8u/zTetwH4xnJVeAoKZb9cUC3KScnSjB5fqvTum/e/uku/1oMWKNawUqU1ZJmXX2RgAQkIAEJfDUBBcBfzU3fkkCbFFg0rXAkkKiZmnx9QeC4qKIwWmUbDvKAVKKh8XTujazyRERUg7eUhj8Y8L1UkJo4lwtad4NFCY7Sr0TG5sqK7qPNLMr+m36tAWyCJ2bSu52cwzlmdqyBYxxwWFYbxPOB5/CwiZXhXqU1f2iTE6dBYc5rwy+D4Zp0xuiMZ/jdRNIrwx4k3jfgToLDzWzf1DVR7eiRA7pNnhr9PPe14VF94bsygmklytLzJQEJSEACEmhDAgqA29BkaigS+LoCz5b3KCT9XAC7ZgaqUQKpzK3NAA4hMRzG/XKDT6vnaBdDlIwqVZ6IH1osfkyjleHoDK+xGrQnM7ZBJzI2x8O8H+T0YzXgegH+pMz7EbgL5uZmthGdGQ4MfUJnU7JXhnFXcWlNFODr1UYFonrA9RZcQbOjQQYwVBrMSI4ysyA5bC4hbCnI6I8sifcIzB/Qbcqx0X/PWTHiEcDOShMpUVYbfVg0LAlIQAISaLcCCoDb7dRr4BJoLNAoA3PybO71PUuqr8/dlkxyOjxnNAo+Xbx/aLF7G5JQRWd4gXMB7pW1qks8T89zQEQZmxMZnwkmVobrzb8SC1AJw8GJ91Pboz38O874REPCI2B+4MLBOVmjk/dLB+dkPcz+AmJKr5KaxCqfXu1HYM5rw++B4YJU8PsJgfNBHAhgzOagGCsGdptySDIAHj4hKsG1NYmy2o+iRioBCUhAAhJoOwIKgNvOXGokEtgmAoumFc7MPMML4vm6Dbv2Leiy7uLsAJbL6HgWQpubUbIoFXziiJzyRNO95/2Zq7rR9uqAVuTN3Z153jcKuKOMzZUV3SvMbHDGoGaFob8yFnNLzLBXMjDGMz0H15yQGZwn6gYbpsRZf3uAvG/HVuWvKCqrim8THDXS6gTmrhgx1GB3AuicSIZleAJEfzOkdygYaPcN7Drlwmhw85YP77U1ibL6HzJl0dwVw681cASAPUDbQHCxN16XW6qp1aGpwxKQgAQkIIE2LKAAuA1ProYmgS0JLHqwcG/GcSYcCw0IaPZ6HmITji594aPK6T2GZZ3hjcoQxeLHoD5v99xtyUbrS/CmrAA2WhmGLcwpT7SSzp1i3j+xeVU3lT1Ux40AACAASURBVLGZ/FFmYM1UxubF0wvPyGyD5D9gmAWgJNoynVgVNhtdXFrzu0UVhefD0J/ETLexYHbR8KooC7BeEkgIzH1t+EQDLszMRJ6mSZwLNhtEcBDAjp3ybfQXJcoa0G3yuMRKMXFJE21+SrobBnSddJv4JSABCUhAAhJoeQIKgFvenKhHEtjmAlXTizoUdKpl7cYCC63ujmgbaDojc0MgAPwT5BkwtxrwixrO8Ka2MNeH+K+mtiXDbJecrc0rDRxGw+yG8kRg8gwvfVQLuGFVNzrD6809lrsyHGVs3snnr611fr4ZCpsEIWcHzD+9aHDVZ9scTA22OYHkai2iM+C7ZQS/m0BeY96/SHJWtLNgaxJlzXntooGEm54upxS1RzKMjhsb4ABkJdZqc5gakAQkIAEJSKAVCygAbsWTp663T4GtLVP0wu9/8Y262vhFAH8N8kc03BIdsgVwTRT8JrYKwz7NrK1Losax4OTQ6v7YcIY3udV4SnFJzYhG26OBWWbud7krw57oT9j43BJHMP9p9sowl8VRPyiG2NO5K8NRxuaF5T32cs7uAdA/yjKdXPXFmwZMDN7Ov09bm9vnv4GvOuqqvwzfaWMdzgdwnBGbHOzO/l3vXjB3xYgbQVy1NYmyqqrKYp/u+tFcGPpkBdKGa0Gcbalz6wCWDuw2pVEppa/ad31PAhKQgAQkIIFtI6AAeNs4qhUJbHOBpgLdyorCS7dUpiidpZlAP+d5vY9xE7wtNbNvpVaoyg12JAw/T3SWWGm0kc67x9OrvVGN3RB+YED+yqLyRpt/w18WbMzv7TvXn5G5PZrgG6H3/+4CzshNWAVve+eWOKK5a835F6KSNMkubHllWBmbt/kjpQa3IPBlEmVlnine/O8DC5n4Y1CihFjn1L+3VQ428NiuU/4ieAlIQAISkIAEWo6AAuCWMxfqiQQaBLZUjzfw+d9tqkyROb8fwbvS25oJ3lLvbULmlmUDXnDkfumAOCoXZIYBdLgna7U3Kk9EeyPr/G06UE30MGt79AZ4dyKdRXV5sxJW0dzU3BJHCDjAvP0+fb90dufUyvB9MLwEYkYY4+y+Z1f/U4+EBHaEwNYmysqjvy7ug+h4QPKPSKlXlFzLgE/Sf9hJ/nEHyzut2+PIoqIyJWDbEZOoe0hAAhKQgAS2UkAB8FZC6TIJ7EiBLdXjdUH9n7JK/qTKFMXD8MFY4KoM+F7il2/y9XgMRUG9PQSgX/IXcv7ZgBhgP0uMJV2eyBplbJ4HX3+ZMa+q4QxvqgyR+zRvRtip7tns7dEcA3Jd7sqweT+Izs3KLXEE+gGJDNGp8kTO3E09hyx9Ykf66l4SyBXYykRZA4y4cnPiK0YZpMPGibAS7zdklpa2BCQgAQlIQAItR0ABcMuZC/VEAg0CW6rHG5UH2lKZovyd1k4CMCzZCKMVqdMIOwbA6FQA/AZgqwyZZxcZJfKZTWKGGQpSgfEqurpe5vOnpc/wpjo2q1dpzWmV0wrvzClxNM9g19AY1fNNlJaJ6vkyxCkWw6XpDNGp87tX+1j8ycAHexAFryqBlR76liTweYmy4uAfArMFMPtxus8kV9H8uUZ3mQEDonPqqef/vTDACccfNHl5Sxqf+iIBCUhAAhKQQGKXll4SkEBLFNhiPd6d15/TVJkii7s9A7g5Bts5Fcg+QXAugAdSSa/+YbAKGH7TMF5iJZydA8/ZMOyb+OWdqfJE4MGZZ3ij877OxY8JfVCYFTADa0A+SsM5UXmijOBgjME2qDxRS3y61KctCWwpUdac14afRuNUg3VJBrmoM/IGeHubRF+jm0/zlxl5IM1uG9BtyjVSloAEJCABCUig5QkoAG55c6IetSGBqrKiWHyfugOds7NgOAKBKyk+d+nfM4fYqCavtyV5HYKp9fV2alOBrovnd2yqTFHPwTUzKqcXzoLhlFQA/BHB35jZBAC7JlZliau9WVn0c/KXeK7Ozdic6tt4mluYeYYXwFozNyB0de/GEIsSWSUC5oxgOjoDuVN6a7MRd/YuqXmwDU2nhtKOBea+NqIEwGQz65T69/VKzOOMkPxD6kzwxwQfpNmcIPB/7nvwPTrD3o6fFw1dAhKQgARaroAC4JY7N+pZKxd4YdrRe9QhvhjAAalfmOMEzi0uqfnP6OeoNm9odbfA7EIAHbKDSb7rPEca7b7cerxuY8Hsxudwk2WKnp3W/TgCMwHrmAhwySjzc+9EsBqd+SWHm9nF6UzQDUmocjI2k3jGMRzW6LwxOaa4pHp8ZUX369PllJKBNF4GOZI0amtzK39w1f0mBZ7+04hDghCzDbZ36pl/xIhPAAxNnwGOkmEBuGJA1ymTxSgBCUhAAhKQQMsUUADcMudFvWoDAmbg4und56TPwG4Ogrmw5+DqgYunF94O8LIt1eQFGCWhirYUH57mSNfjrawonNxUmaK8DvWsZZSlOfkdkv8Dw2cGOyT18xgzOwLAoAziWeYwzRmfSK9uRQFwz8E1J2T2P3mG12YWl9acEY2tclqPIjh/AL17w72TV6mavG3godUQPldg7soRl8PsJjMk/sDU6EUs7Lx2jwHK/KwHSQISkIAEJNByBRQAt9y5Uc9auUBlRffuMMxMrxg1DIdYBeBkGmekMyRvqSavAc8CdvLm7zJZj7dT7QlNlSkqLl2ysnJa4WUgxydLInFTlPgKwP6JABi4C8RLWd8l/2FRch/yV1ESn1SgO7q4tOZ3iyoKz9cZ3lb+IKr721RgzmvDL4MhOt+7W1bD5Jve4XQlvtqm3GpMAhKQgAQksM0FFABvc1I12N4EFjxw5A9iee448zia5HsGe7hXSc3yZx86Yj/GY8+lSwklXIhk3dwY3oa3pV9Ukxfgk6Cd0LDFMlWP18fqNmW2nd7KXDx46QMLHu6+ZyyOKrNUuaPsCZkf9zgz5rgAsEObnCtydsD805Whub09yRrv1gosWHnhnvUWXEGzo0EGMFR2yrcbig6YEm2J1ksCEpCABCQggRYsoAC4BU+OutayBaqmd9/fGx4A0D252pp8JYJRYHzthl3+o6DLmoGAuykzGCU5xgfxCoZBVfosbuJ8rmGFEfvDkMgym2jL4WV4fs9g32pom7ygdv3OD+V3WbugqTJF0XWV07rfbLCxjQSZWkHuUL83nD1pZv+W0ee/Rf12q/If0nbmlv3sqXcSkIAEJCABCUhAAl9NQAHwV3PTt9q5QGV5j5+CfoEB32uSglgVR/zofiUvv1NZ0b3CzAZnXDeruKTm9EbngzMuILgeQLU3e4QO5zVdj7d7WVNliooGv/ThogePOgiez8KwR1b/iP+2ICzqfc5Lq6P3F0096luhWaf8vI4faMW3nT/UGr4EJCABCUhAAhJoBwIKgNvBJGuISYGoJBG+X/fj0OwXiazLhveCtwue3tJq55bKEx191pI1iyoKo8yv0epvVEqoDsBgwI404NLEe6laur1Ka/5QWVF4Zs553UQ9XW+xX5vZ7RnzswawCZ6YSe92cg7nmNmxIFbAcEb6unQ9Xh/mHdRUmaLeQ5bWJJJUpUoiRSvSZniPxCLveX/snbyXtcKrfxUSkIAEJCABCUhAAu1RQAFwe5z1djTmxPlc504FMciAA3PLDUXle+J5PK7v2dUNNTu/qDxR4NE/hD+MzpWntz4TvMXgl5BuLLzNjnv/eN9hy96KqCun/eLgzLq9UT1eGE/2wAbSz82syQu4XoA/KXNl10V1Rg19LZkROnol6vHGgvq3tlSmKLpofsXh+8QsdliwqWBh0fAqnU1sR8+9hioBCUhAAhKQgAQk0LSAAmA9GW1WIHfltamBps7r3lRcUn1d+vPKisLxn1+eCItovMFoT6WDVwCfgVxA2GMW2qJeQ1/8R7q9qilFOzWq2wteX+9tYixAJQwHR9emE1l5+HcySxJF5ZAI7NWQMTp57Zieg6snbKlMUZudVA1MAhKQgAQkIAEJSEACX0NAAfDXwNNXW7bAFrIwr6ShDuShDYmriJXxEMX9htZ8XDX9iG9nraoSK4020nn3uMF2TwSq4Pq4hYNizpWZobBJBeIjg90aW9VhYrTduHJa4Z3p7dGJ64nn6zbs2regy7p7c88Hh6G/MhZzS8ywVzIwxjMAg3Q94cx6vCpT1LKfQfVOAhKQgAQkIAEJSKBlCSgAblnzod5sQ4F5E/sXNJUpORFgBq4qI4FVYktxdHa28sEeP9qa8kQEr4+CWMAeTgequV3PXF1eNK3wJBIzzFCQvI4fWix+jAuDw3Jr8sIwC0BJtOU5XZPXiI2qx7sNHw41JQEJSEACEpCABCTQLgUUALfLaW8/g85deY0SSFlgxQxZYbA+iVA0dSa3eMjSBc8+dMTuW1OeKL2C23HnTbSwrpenDSN5tJntlqlL8vV4DEUWry+IIfYCDPsm7hmVSjJ7NV3nd8sryarJ236eVo1UAhKQgAQkIAEJSGB7CygA3t7Can+7CyQSXeW548zjaJLvGezhXiU1y6Mb5668RsEuiVO82VkAzk4Go1gRj/HYKBFWlD15a8oTAVbRs6RmFgmLskvH96k/nLRDzFBNZw9l1PfdAO9OLC5dWtVku8RKmD8TDMYB6A+zvGRwjDcNmBi8nX+fMjZv90dIN5CABCQgAQlIQAISaCcCCoDbyUS3xWFWTe++v0+WIurecJ43vboKjC8uqb4ykQk5Y+U14UDEYYil/nsDgAXO7PaepS8ui96rrOg+emvKExk4hrTjAZYkAldwdaMszmQ9YGf1KqmZtbiiez9vNgPAN1Klid4mMbPA86YeQ5ZG/dBLAhKQgAQkIAEJSEACEtiOAgqAtyOumv56Ap9Xh7eyvMdPQb8g4xxv9s2IVXHEj+47+OV3P29Ft+FLZL15K+k9pOb3z5b3KNya8kQE7gKwCuT4hnJIZHkUXBvs3FTbDeeLo5+jjNB1+Zv2yM/r+EHR4KrPvp6Qvi0BCUhAAhKQgAQkIAEJfBkBBcBfRkvX7hCBrarD6+woJFd/ozO8dQAGA3ZkOtMyiVoznNGrtOYPjVd0uQm0uQAPhtmPM4LgZcHG/N61BbX5W1eeCPPD0F+Yk1Arozl6ABN7Dq6+PNoqvUPwdBMJSEACEpCABCQgAQlIYIsCCoD1cDS7QHSG1n9/08FhGPugz5Cl729NHV7QPUrYfQ0rr+AtBr+EdGPhbXbc+8f7Dlv2VjS4ReU9esL5p2DokgiYU8ExnfsmzKIyRC4VSCe2MBeXLllZWdG9YmvKExWX1Bz/bMVRpxOcBMMeyfYTge/f6HltUenSJxX8Nvsjpg5IQAISkIAEJCABCUggIaAAWA/CNhWoeuDI7/o8d5IZTo3OxPYcXH3KlgLAxeU9TvH014A8IJX8aYxj/JGtqcMbml3piChx1K6pAXwGcgFhj1loi3oNffEf6YE1qu2bfPDvAoIKwC9qqO8bBa7kBcWDlz5QWVF45taUJyourflddJ8oedZzU4/cuw7I0/bmbfpIqTEJSEACEpCABCQgAQlsMwEFwNuMUg0tmlY4EkAiIEz9eSVxDrdfycvvRD8vKj9qMMg7oiRQANaQ/NDMftZwOTnPxewSH+cSM/tWqpEPzTCADvfA7Mj0tQ4cZ7SiLZcPwkcGuzW2qsPEKIvyommFMwEM2tw3LoOzU+jxtBm6be4DphSX1IxYWt6jS63z81WeSM+1BCQgAQlIQAISkIAE2o6AAuC2M5fNPpIoeZRz9owZ1hN4hs4eJQpejZI9LZ521JFGNzddJzeRBRn2aXpbcjpgRmgnIODvM8oIxWlYYcT+Odc+7xLbnm2aGfZqavCprcg3FZdUX1c5vcew3O3OBlxA4obMIBzA/F6lNcdG7S0s77GXc3aPyhM1+6OlDkhAAhKQgAQkIAEJSGCbCCgA3iaMaiQSSJzl3adub3PWB4YzQBxB44Ti0uqyymmF54CMztUmztuCWOkMl3pi1uazs6hFaGcicEPNrH+TQS24HkB1ug7vcw8WFVhY18vThpE8Oh1gp79L8vV4DEWxevedzO3OnxMwX1dcUn2TZlQCEpCABCQgAQlIQAISaHsCCoDb3pzu0BFFZ18rKwrHgNi7V0nNpY23GuP5ug279s3vvL57ZiIqgB8Ghj6hsykw/LIhYAWvB/HJ1tbh7V1a/UwUeMf3qT+ctEPMUE1nD2WsIG+AdycGn+W9HHaqezZzG3UO1BqC9ziXf6PKE+3QR0g3k4AEJCABCUhAAhKQwA4TUAC8w6jbxo0WPNx9zyBuJyRWeIFDCD4CoAS0N8K6up5BQYfTMrcaR4GuxeLHxDzW5yS3ihM4F8b9DHZdgw7xfJQ92WhPpRNcRcm0ouzMgD8p89ookZURHQGWJJJoNXUdWQ/YWb1KamZlZnZObME2vEdikfe8P/ZO3svRWeG2MUsahQQkIAEJSEACEpCABCTQlIACYD0XjQQWPVi4N+M4E46FBgT0tiSvQzD16LOWrGm0wgusjQLVzcFn1NzmzMogEoFuz8E1MxZP7z4nc2szyelmNpvEDDMUJDvCD431JxCxB2A4OPFOKjuzh3/HGZ8ws06pTs8nMB/k+IZSRmQ5DDGDnZu6Zq2ZG9B7yNKaxRU9TvRm55D2hNtYMLtoeNUnmn4JSEACEpCABCQgAQlIoP0IKABu43OdLksEj7MNfLZXafXYLQ25anpRh9DqboHZhQA6ZF1Hvht49PcBC7NXeFNhaypIdZ/mzcjdahwFusUl1SWVFd1HZ21tJlbC2TnwnA3Dvsn4NxkwA+yzNXV443F/SSxwVQZ8L3dcqSRYE3sOrr5ctXjb+IOu4UlAAhKQgAQkIAEJSGArBBQAbwVSa72kcVkiLgs25vfe0spnZUXheICXRaupTWZpBhZZnFe5GOala+embUhuNPO39Cp98ebKaYV3GnBpgxuT9413qD+Q9HMztzYbrS+NtxqsT0Zb0wFbuLV1eJ+tOOp0gpM2J9OiB/C3aCt1UenSJxX8ttYnWP2WgAQkIAEJSEACEpDAthVQALxtPVtUa1FZotyA0zl3nPd+MIizo63EJN/ynmfFgvq3cs7orjTaSOfd4+lgl+B6oz8VcDdmJpMi8X4IHNunpObPEUBlReGZWcFr6mxuvQ/fiQWoTG9tjq4leS2A/c3srKyAmfn/7q32ya2twxsl43pu6pF71wF5+XkdP1Aiqxb1KKozEpCABCQgAQlIQAISaBECCoBbxDRsn05UTT/i25lBbTrxE2D75Nxxkff5FwdB/WIz+1byM35ohgF0uCcr2I2yNMN2zV7hTWZ67n/JvNrom88+dMR+jMeeA+zbqSDXg7ygePDSBxZNK7wfwLDPG3H6PHFo9pHq8G6fZ0OtSkACEpCABCQgAQlIoD0KKABu4bOePsNrhlOjwLDn4OpTvsyW3tykVemtzQQ7NySOilZoA5xsPlGS6OfJ+BdxGlYYsT8MXRqYiOctxDQGmBolm0pduyqO+NH9Sl5+J/p53sT+Bfld1i7ILG8EYFav0prTFk8v7OE9ngbwjYw2V6baOiAdMJv3Q3oNeXF6C58edU8CEpCABCQgAQlIQAISaEUCCoBb8GQ1PsOLrEAz3fUFDxz5g1ieO848jib5nsEe7lVSszz6vHJ6j2GZSatI/sN7nuSclZvZz9JtmOEK59gzM0tzJk20/RlANWAVsPhKY17V5hVe1JrhjF6lNX9If6dyWvey7JJFfMO5+DFFg1/6cNH07v9Ob2NB7mSG8g7G+2udH2eG4RlB8bBeJTVTW/D0qGsSkIAEJCABCUhAAhKQQCsTUADcgicsOsPrnD1jhvUEnqGzR4mCV9PnW6umd9/fGx4A0D29mhsNJ5X9eHxxSfWVldN+cXBWWSIgURbIOTsvN8syyZeysjQDawCb4ImZ9G4n53COmR0LYCyIkZkrvASvLy6tLmsIgMt79AXtSYN1TrxHbIB3J/YasnRxVi1h4nCCz5pFWZzt0OS1/Bdg/dJBfAueInVNAhKQgAQkIAEJSEACEmhFAgqAm3GyvqhEUVVZUczvU7e3OesDwxkgjqBxQhRoVpb3+CnoFzRV/icVcCZWiws2dl7TRFmiMYC9n5Oo6g0PjCLs4cwszYDrBfiTsldzcRfAtZnvgdnngHPPH6cC8zHFJdXjK6d1v9lgWyrH9JkjR/Usqb67GadGt5aABCQgAQlIQAISkIAE2qCAAuBmmtQvKlG08L5Dd+l93qvrKysKHwMwqKGbqUAzv8vas5Fc/QXBOgCDATsynZyK3LwtubKicHLm9mKS88LQj3IBn2soHQR+SuO53vlr01maEyvJ5AUe/h1nfCLKGp3qx3yauyNrhTdKmhWLH9P7nJfeiK6JsjIvnt59TnpLdaIts5nFpTVnRCvAsXp7xoDD0+NKZJiOVrkD/kfxuUv/3kzTottKQAISkIAEJCABCUhAAm1YQAFwM03uFksUWXgqwAtTweYaAg+BvHjzFudkoMl6153ORed4XSoIvsXgl5BuLLzNjnv/eN9hy96KPsstSwRiVUAeGxqmN8rwTOybuzU6DP2VsZhbYoa9EvcinnEMh+WUTYoTOLe4pOY/06SLKgrPh6E/iZluY8HszPrD6bJFPj9WYPXhJ72GvviPZpoK3VYCEpCABCQgAQlIQAISaCcCCoCbaaKbKlEE2EqAB2ed5wX/DGJvM9st0dUoOzNwrvfurcwavwA+A7mAsMcstEWZAWXjskTJ1WECx+SWM8rN8BwlzYJhFoCS6DxvaiV3dM+SmjtzV3jNMKVXafUlzUSq20pAAhKQgAQkIAEJSEACEvhcAQXAzfiANFWiCMAGAF0aVnbJj2GIMjsfmO4qyekFnpfUOj/fDIVNDoH4yGC3xlZ1mLhpt45BblmiKGmVwVaSmGGGgkRsTbwf9+wXc3b/ltvl7ID5p0eJuD5vhbcZWXVrCUhAAhKQgAQkIAEJSEACWwiTBNNsArkligD8HcRpNM4w2H7JoJTeYIth6NXQUXJZsDG/t+9UdwRgD6e3JucOJJUN+qbikurrcssSRUmr6Fypeb8Ihn1TAXBiZdibW+ac3QOgP8zykqu+eNOAicHb+fcVlVXFmw1NN5aABCQgAQlIQAISkIAEJPAVBbQC/BXhtsXXtlSiiPSXZSe+4rJEiSBDLBGogquj7MzFpUtWVk0v6mBhXS9PG0by6Iat0qkOknw9HkNRrI5dc5NW0VgE2iSD9UmPh8BdxaU1I7fF+NSGBCQgAQlIQAISkIAEJCCBliSgALgZZ6NqStFOTZYoItfB7N6MxFf/R1onM+yZCIBT2ZmLBy9NZIGOyiXF96k/nLRDzFBNZw/B8PPE0FL1d4Og/vWmklbBuF+inBFZD7NoBXpCr5Kaqc3IoltLQAISkIAEJCABCUhAAhLYLgIKgLcL69Y32lSJIoNdQ+MCg+2ejGH5KYD/zTwHDGBWr9Ka0xZVFN4HsCSxVTm1MpxVtzcKbGFnFQ+uebyppFVx1t+eb8FedB1WRud6t77nulICEpCABCQgAQlIQAISkEDrElAA3Mzz9SVKFC3M3qrMN5yLH+N9cAbI8RlJs8qjrdIGOzc1tLVmbkDvIUtrlLSqmSdbt5eABCQgAQlIQAISkIAEmlVAAXCz8gONSxRxo6ed4oynZ9bjJfAywH+LShElupza2hz6+P/FAldlwPdyh5JKgjWx5+Dqy0lYMw9Vt5eABCQgAQlIQAISkIAEJNCsAgqAm5UfmDexf0FTJYpAe8OAB9OJr0C+S1idGX6Y7jLJMcUl1eOfrTjqdIKTYNgjERtHZ4SBv9Hz2qLSpU8q+G3mSdbtJSABCUhAAhKQgAQkIIEWIaAAuAVMQ1MlijwwwgFRiaJEUBut+NL4usGOaAhyzWYWl9acEf1sBj439ci964C8/LyOH+g8bwuYWHVBAhKQgAQkIAEJSEACEmhRAgqAW8B0VJb36JtZoiiV9OpxAKdmbHn+yAH3esNBJGa6jQWzi4ZXfdICuq8uSEACEpCABCQgAQlIQAISaBUCCoBbwDRVTT/i21klipIrvvGGur+JLc32u56Da8ZoO3MLmDB1QQISkIAEJCABCUhAAhJolQIKgFvAtEXblxuVKPI23MF95OH38GbP9Rn64ustoKvqggQkIAEJSEACEpCABCQggVYroAC4hUydShS1kIlQNyQgAQlIQAISkEA7ErhzZNfv13se7PKCpaMmvPKvdjR0DbWdCigAbqcTr2FLQAISkIAEJCABCbRfgbKyA/K7fJw/AcaLDOZIrIN3vx41+dVn2q+KRt4eBBQAt4dZ1hglIAEJSEACEpCABCSQITD+4m79QTwFQ17D2+QbcbLPb+569W1hSaCtCigAbqszq3FJQAISkIAEJCABCUggJWAAJ1xy6CDAjyGwHqA3s96NgTh+1KTlVxAw4UmgLQooAG6Ls6oxSUACEpCABCQgAQlIIENgwsXdxgK8MdruHL1NIO6dO815/3OAZQ3vk/+kWd/LJ61YKUAJtEUBBcBtcVY1JglIQAISkIAEJCCBdi8QrfreMeLQvqA/1sieMDs4C4V4xMXqLrV4wWwz65H+jOBTG3avPa2s7C917R5RAG1OQAFwm5tSDUgCEpCABCQgAQlIoL0L3H7pIQc5swozHJJY8SXWmfEvBI7avArMTw08wTnfwXs+CVhB0o21ztnJl9+1Ym57d9T4256AAuC2N6cakQQkIAEJSEACEpBAOxSIVnxvvfDAXTvndQrrUf+UmRWlGUhUIi843erDR2Do18BDzI9/5k6PdfCTYfh1xvXLkRf0U2mkdvggtfEhKwBu4xOs4UlAAhKQgAQkIAEJtA+B8Zd0O5XA5cgLTrA6O4iw2QbrnBx9clXX062m9/PNsEvybdQDHOLM/mTkAjPbM/k2PcwuHzV5xV3tQ0+jbC8CCoDby0xrnBKQgAQkIAEJSEACbU5g5qBBwbt7vdnPjYBUbwAAIABJREFUG4+GWVeCfQG7dqe64PYNBeG03FXdPODYeuAGM1yQgfF6EHO9wtDOh9l16fdJvuXBPmMmvvr3NgenAbVbAQXA7XbqNXAJSEACEpCABCQggdYskHXOl6gnUG+GTiTeD11YHI0t8EGlGfbKXNX1zj3jYAvN7AcN4yeuszDvfrr6SgA/2xwE497LJ664SGWRWvOTor5nCigA1vMgAQlIQAISkIAEJCCBViYw8ZIjd84955vzS/6doyatuGz8Jd3+A4brMwLaRHAcxINjQd6RW/7IkwcBVg5DXuo7S+rj8ROuuufPa1oZkborgSYFFADrwZCABCQgAQlIQAISkEArELjj8sKOtLpd1+3y2eqoRNH4iw8tzj7nmxwEgT+EHTede8Vtf91w+/Ajvt3Uqi5jdVdbPP8ZMxQ2DJ14JP6ZGxHr4B+D4SfO4eLvvv/j+afNmhW2Ah51UQJbJaAAeKuYdJEEJCABCUhAAhKQgASaRyDa6kxvd4AogiEgsdGM41AQ/g517t7Mc75RD53x1MsnL38i3dvxlx7yK5g9lF7VjUoiebOBgeMumeWPiGRZpHoLVtbW+01l972ysXlGrLtKYPsJKADefrZqWQISkIAEJCABCUhAAlsl8LvhXQ/wzt1ssPtGT1oxL/pSVNZowsXdLgd48+YavcnmElmaYWVAfBYYW5Q+55v6dOqoScvPS5/bLTv/sE47FYRP5pY/ijn7VRi66QY7MdEeMc9CDB89Zfmqreq0LpJAKxRQANwKJ01dloAEJCABCUhAAhJoGwJlZQfkd1mdf6WBV0dBLoHnO/i6gcOn/OWTOy7tNiBjhfYDEh+Y4ZD0yNMruSR75ZzzXWfO9Rt956vL0tfefnHXHo6c01T5I0/81sgrxty1/E9tQ1WjkMCWBRQA6+mQgAQkIAEJSEACEpBAMwmMv7jbRQQnJZJREa8g5Kld4u79qDuf5IdPGHB89N8kKl0QGxbG489kZmkGMR/mLwTcnNz3P6kNTk5vY45Wk++4pNvdOeWPXq2Px/sowVUzTb5u2ywCCoCbhV03lYAEJCABCUhAAhKQADD+4m73ATgvEeQCbxu5HMC/5cNOqjfcY8Avk06sBe3XIGOZ53lB1AMckvjfjHO+iZ/Jc0bftfzRtPNtIw/6abIsEncH7MF4rbviN/e/uk7zIIH2JKAAuD3NtsYqAQlIQAISkIAEJNCiBG67+NCjA9g8g3VOdyw6j+vJUTQf1eNNBMeJEJhYXk93Usz8/VnneYHXgfyBYN09me9H1yMv6Ddqwiv/SrcxfkTXIph7S+d8W9RjoM7sQAEFwDsQW7eSgAQkIAEJSEACEpBApsD4S7r9Gw3zDPheRqCbqNXrkLcrvZ+fPrebSFRldrnF3IuZ76e+N9pgL2ad801Ezbhu9MQVN0hdAhJI/SFJEBKQgAQkIAEJSEACEpBA8wjcfsmhP3KwhWb2g8wekLh3nw/qLn3nO/n3mqEkMziGBb3A8NKs87zEX/M2xovinWJlme8T/JvFw1+OvmflP5tnhLqrBFqWgFaAW9Z8qDcSkIAEJCABCUhAAm1UICp1FAbuahj6k5Zvxgd9x41XutqO+9Nwhhkuywh0E7V6LfD/Sp7bxV4Zn90bEncExvnpwDnKCB1lfvaoXxtdD2BXM5THa921OufbRh8oDesrCSgA/kps+pIEJCABCUhAAhKQgAS2TiAqdbTTxwW3ATYChiD7Wxw/atLyK+4YddjuqA+j7c4NZY6iDM9RJuedCsLRWWWOwE8NPAHw3QCMj9ojucaAPqMnLn9V53y3bl50VfsUUADcPuddo5aABCQgAQlIQAIS2A4CMwcNCt79zpu/iCF/xSUTl62/7/zD8j4pCO/L2Ma8HmBBVPM3dfsPiKB41KRX/jr+0kN+1VSGZwtjC+nqo1XdKClW8kW+BLP/Jjg4KqFEcmke8gZE99wOw1KTEmgzAgqA28xUaiASkIAEJCABYMLDp3b3Fu4x+uw/zCZhMpGABHaMQFRn9/YRh3YLnH8Axq4GOy+fnzwS+i4HeocFZvYNgp+GYH8Hvx+Be0HOtxDD0xmZy84/rNNOBeGTuRmezecVM6j/BYyPZATOmwdGvBN4nnzZ5OWv7JjR6i4SaL0CCoBb79yp5xKQgAQkIIEsgdvKT+wS5MfmA3akgdUMMWzU4Cf+KiYJSGD7C4y/+JDbCVwercZGdyPxmRk3krjZzG4C0DHxPvBoneWNyHP13xo1ccXrRPYfqsaPPPTIRhmeietGTVxx4x0Xd7vKiBsatlETIY3PhIaLrpi8/P3tP0rdQQKtX0ABcOufQ41AAhKQgAQkkBAY/9ApY0i71QyJX8BBrIgXBD1/c9qsdSKSgAS2r8D4S7sdnihnZNg9fadE2SLag2b8BWA/2XIPWAtinvcYPmby8g/uuKTb3VmZnMl/0qzv5ZNWrLxt5EE/dT4oheG9WGCzR9752v9t35GpdQm0LQEFwG1rPjUaCUhAAhJopwJ3Tv/378eDYDHMvr+ZgLNGn/PEabc/dFJhYDxo/b4fl5cVVcXbKZGGLYHtKjDhkoO7wYLHLCPQZSpwNUMRyDvSq8Nb6gjJqjzknViL+B6NSiMRj3SpDUrPv++V+u06EDUugTYuoAC4jU+whicBCUhAAm1fwAyc8MjJU2EozRwtiTEbwp0nd3Hr5xlQROBvoCsddfbj1W1fRSOUwLYXGH/xwT+ot4L1V01+aXVu63eO7Pr9MOSzBvwo698h+NQGX/vrLkH+RBjP/bwgOFoxjs4Oj560onzCiG6XZgbNBN8Ng3jvK+7809+2/cjUogTaj4AC4PYz1xqpBCQgAQm0UYHbp5/Swzk8bbBvpIdIciNhp4Rm+5CcAkNe9BnJmrAu3u+KIU9taKMcGpYEtrnArecdukteB7vdYKUw/i4qWzRr0CC3aq//PYHeX0FwJ0+7JjD7wMhfwvjbzYEua52zky+7a8W88Zcc+kMCh5r3sc3/VnEMwaEN15MLXazgROc3FYSecwEcrHq+23xK1WA7FlAA3I4nX0OXgAQkIIHWL1A2fXCHLsGGJ82sf86q0/sgB8H8NAN+mgh+gU8Jnnb5OU9Ev1TrJQEJbIXA7Zd07UtzMwDbLfVHpH965/u5kMcDLMtIerXOmw0sYMGf61E/18x6ZAS5NYGzASPvfG1t9N744YfsywBTDPaXjv+fvTuPr6o69wb+e9beJwwyaAX19t7Wjtpe21rU1locIiBRFIEwyCwO1yijQECvgB4VUCREZYigxYFRQQKIQlEIKa21Duj1dtK+VWu9FQs4MAhJzt7reT/7TNk5BCtKSHLyO3+1h7P3Xuu7VnvynLXW8/hVdx5wcp5MZX4WkXeMIx3H3rtt+6yRp5+i6lSmskR/jubyIxSgwL8QYADMKUIBClCAAhRoxAKzFucPUuCR1Apv+g9u4EUItgIYH0qK9cT4waUDWB6pEQ84m37UBWaO+OlJB9XgBd4WwfGqaFvjh6dkLV5Pqs61VkpTJYviybBUx7WKOSV7m/mFAkxWRUsR7FbIEKj2BBJHGERQ2qrS6c+zvkd9qPnAJiLAALiJDDS7SQEKUIAC2SdQ/Iu+X7E5tgzQ0w/qnchvoPgeoO0S/ya7rNG8iYNLX80+CfaIAnUrUDSqwzUCeTB8fjcIXgF5WRXnHSLQfRiKwekfpUTesZCLRG1u5r3SrRf81XHcvLH3vvx23faId6dA0xVgANx0x549pwAFKECBRi4wa3H+7UisJCXqjkI8hSbOFop8AtVjE/8RFsBUDf6T6hgAbQDsAbA0x3NuG331yp2NnILNp0CdCswefXabGGJrVTW3OliV1314lzlw74HqgHSgC7zlONrF+tJWRZ5V1ROqg2DMj2DfjVVo/SBUh4YCX9bzrdMR5M0pUC3AAJizgQIUoAAFKNAIBe5b1Ov7nshzUPx7IsiVD1U1qPf7rczuBNmfFbJMgCnpADn5IYF8DOCG8UNXPdEIGdhkChw1gaJRZ3YS6FMKPSb5g1N8W7MIyjMDXUCKxs959aZZo8+4Faq3hf70rhTRlyzkNePjdXVwAVS3sZ7vURtGPogCQT4MvihAAQpQgAIUaEwChyh7tFyAnytwco2+CGKimKGQ61PboZMrwjsAnJBcPd4D1f6FV67e0Jgc2FYK1IXAzDFn/EisFkOQC4UDkb+o6og2Vc6v9jbza25rTq72elaGQhHsyIi/4md7jcnTmPNuLeeHg90an/qQSybO2fbruugD70kBChxagAEwZwcFKEABClCgkQnMfKxPVyO2VIHkShTeFDVTVez81HvpP8SBck+dmxxjHxXoqUHAG5RCgtphKmYdVE9JfnZzzicHLh01akPV7b/KdaK55V4jY2FzKfClBBSQWaM6jANkWupMbyig3a+KPtbx33asU6aKr4b+bb5xzB2+ZzcD+H71//Zk7d7jK/u1+ijncqgsqb6nfCSw47/2wXcX91u50v9SjebFFKDAYQswAD5sMl5AAQpQgAIUqD+BeNkjs2eDAvGziMlzv2NE0FIVM8MtC8oeWTX5E6588tlg1bh4ce9+KrjDKMZa6DcEcn/1lmh53VSZTr5rv2+MLgWwzI/5d7FecP2NNZ98dAWKx3ToFsrcvF0E21VxRqgVf1Yb6SRO7LraVnthgx+TdGF1RnaphOjg8bNfWzVr9Jl9Ab0UqlttiwMrJt7zButwH93h5dMokBZgAMzJQAEKUIACFGhEAsVLe/5QfbMutdU5WM31q7w8k+Mug+plNbuij0LM+6IYBsBVwYcCvAHgXSgGKqqT8wCyMueT/UOqjmv5ZOo+AnlfVccUXln6ZCMiYlMpcNgCCwrOiuzL8Vcp0D3+w5KgLCbmqoja1YkguHrV9t0T3m1/0LZmwUaJOIM15i9J1fNN3udVRJy88bNe2XXYjeIFFKBAnQgwAK4TVt6UAhSgAAUoUHcC9yzs0dqJuKMVGKEqw6Dyv+LYX4W2MwdLw/8QxSMquCmzRnAtLdsjweqUyMkZNYV9QB4X0Q+g+uLer3+8mluj625ceeejJxCNnpbTbNcxrW+e+9JHAmgyy/N6Ve2YaIVUGqP56htfxXb3Ks2kmx/cFiSZi7+KxpzRH6qL0v/bEsQgMhRWdhyUKAs6Zfyc16Yfvd7xSRSgwGcJMADm/KAABShAAQo0UoFoea572wXlftHiXj8TMetrlD1SM0NFB0D1G6Hu/RWQckAHAWiRfl/wRHPVERUwm2utKZz8oAQ1T0UvKxxSGiTQ4osCjU7goARXiXJgd5z1+7b3v/LDPQ8Aem2qUyI4aPU2WnBWyzbNvLOrKpxX3eb2iczV3ghwcQy4QxXXC8RCsEF9jCic9+q7jQ6LDaZAlgowAM7SgWW3KEABClCg6QgUL84/3UKWp5JcAfK6AGUKHZv+Yx540zPo4iiKoLiiWkd2WaN5xkpnEb07VVM4XidYtT9EegK4Lvh8kD1agcLCIaX3Nh1d9jQbBD4zwVUQqEKjauVXYrA+s8zR+Lmv3R9cXzzyzK4qtkQgJyrkcoVfaUSeUUXb0I9Jt1njP+FYd5Zv5dYJc7e9FqwwZ4Mh+0CBbBFgAJwtI8l+UIACFKBAkxZIJbkCdAYEkxQYklqdSiXKAvQDIMhGm1j9TZZDmuqoPh6uKRyHFDwMOFMBWxZeRZbg/LCgGSARKBb5Me82Jspq0lOvQXQ+CFBnjjyzgyN6l0J/BsG7qhg3Yc5rm4IG/qsEV0HZIh/oYYBroRic/uFI8L5v/E6u5/7AGl2e2vIsgtKvba8a8N6/5dwfrPZW/9Akb6rnn1/4wOvcJdEgZgYbQYGDBRgAc1ZQgAIUoAAFslBg1uLeD6rqfyWCWakUxZ0A+ij0x9V/rKdXhW+H4uo0g+AfrupFHqQAwJjQ5z9VkT8C2iF09vGJ8YNLB4hwlSsLp1Gj6NK9I358mm+kSCBdFWpCweuHAC5vVem8/NkJrpJXCDYaxU0qWJ9Z5qi5XzXhgJPzZPpHJZF3jCMdYxprE5RFAnCsKhZ6lWZK+KxwowBkIynQxAQYADexAWd3KUABClCgaQgULc4/QVSWQzQ3tK25uvOCmKqOMMZ5W60tBdAmESvDqsrN1uhmY2UjoO1S7wO4V327XIzznEKPi78frAj79rzxV615r2nIspcNReDu685sG2muMxV6NRRObe0KzvGq2j4izuJ0gqt0wiq0A3RO6H8U/7Qq3Yyxl9UocwT5NL7lWXxXVNbEd1AI3kDMXhCs9BaN/HEu1LzDc74NZWawHRT4bAEGwJwhFKAABShAgSwVCLZF37M0/99da9oDukihP0h1VYDyvdb2am3M6lRN4cS/yetqzcXi2IfCZZXkEGeIBXixeXOny4h+K/dlKSO71QAFikef+TOFfVoVx4eaF9TufQFA59S53HgiKtVxKvjP1Fn2xA83UqWiThA4i2B/sHrrOlrs+9JfBU8JsDhcA1hE3lHVLZD40YIIBEtaVzpXFyx4JdYAedgkClDgMwQYAHN6UIACFKAABZqAwKzFfX4OtQ8rcKoAn1o1+cbY9hlljw4Amjz/WH1WGIKYAFdZa3YasaUKHJMMIjyFjikcWlpS9Fh+HxiZKdCvK4J6w7I0EjPTR1+9cmcT4GUXj7LAwWWL4rsX4ud1Hd/pDcidqe3QAmw1otOsmtJUgqvk/I1nafZFxzoq56liJqBfgeA2I3jFWikFtNlBXRP81XHcvLH3vvz2Ue42H0cBChwBAQbARwCRt6AABShAAQo0BoFUoiwVnJYj+mDMYlMQEKfbLvK0+ua/xLFPQ/XM1PvBanGVU5mf4zcLgt/c0Oe3mUrT1c/xeovIvMx6wwL5GLBDxw9d/XRj8GEbG5dA0agzO4Vr7saDWsF8V7xoTCMboXp68r3SVpXOkH3N/LmquCo9r5MBs1G3Q82avvIXa3GhCcqIQaalg2CBLypP+4rhE+e++n7j0mJrKUCB0HcaMShAAQpQgAIUaGoCwYqwwq6A4t/jQQLkY2vRXQx+nlkOSYzJV2tPFcj9CnWTVvHVYmvcPzrqP6uKr1cHxvEVYyc4e5y674Rhq55vasbsb90KLCg4K7K3mf9wjazN8fO6OhGCsVB8B5CdgK6Gyu+M6KufL8EVdqsxeYX3bXvxvht//A3POj81Vn2JyG/H3rtte932inenAAXqWoArwHUtzPtTgAIUoAAFGqhA9NFhzVs7e0YCcquqPmyN80AtwezDvuA2t5bV4nb+h313OV8JVn6rM0gDewxkgAVuBPSiRNdlZeHQVf0aKAOb1YgFikd1OF1FnlXVE/5VNwSyFsDrCr019VmpJcGViHyswEWFs1/d9q/uyX+nAAUanwAD4MY3ZmwxBShAAQpQ4IgKFK/o22LPxxXSqmVkTjiYFcHffXG6OuoH5ZTGVmeTll3WaJ540sIYrEtlhE7EunhYVB8BzFPV78vrpsp0Gnftyo+OaMN5MwoAKBrd4dZw1ubENJTgfO9uKNqmSyMF2Z8VN4rgmnCCK4i8BMU2iAY1gCMi8nwEkW6jZ7+4h8AUoED2CTAAzr4xZY8oQAEKUIACX0igRqKsQ5RDSt74/n22zc2tzZ4NNTNIB2cwZS9UP1Lg5FQjRGTDuMGrLmWt4C80LLzoXwjMHPHTk8TEglq8309/VOQvrrF5njW3Q3Vo6BZ/FkGxqsytLcGViOwQSI9xs7f9jvAUoEB2CjAAzs5xZa8oQAEKUIACX0gglSgLwJCIZ66qivjBqvAV6WAWeFPU6azGzw1nkA7qB0PhKZATfnC8rjBQWDik9N4v1CBeRIHPIVA0+owhgC6skYgt2LpvdJHvS5Ds7dup2yjkDqPYDaN3qqJl/P1kgiu1GMN6vp8DnB+hQCMWYADciAePTacABShAAQrUpcDMR3t3DG9xFki87JGN+YudiLtZoT+pfr68Dgc9xMbP/l6viuaJwEL+DGhu4ZDSHXXZVt67aQtEC85q2aqZXwpFXvrHmmA1V7WrKnIhUpwui5R6P8f5h1TaC6zYCtfB8zfe9z+fNG1F9p4CTUOAAXDTGGf2kgIUoAAFKPCFBGY92vt7MPoABOcD8qJf5eW5Oc63FLJZVY9P3jRRP9jIe6LSzag8Y0XvAPRCANeOH1K69As9nBdR4DAEaiuLBMES41aNUa/ZU6raMX07wZLWlc7VBQteiR3GI/hRClAgCwQYAGfBILILFKAABShAgboWKFrc52wDWzFuSOnrMxf1OkfErIfqsfHnijydIy0Gxez+tcGZYIG8L6p3WOM8u88/Znt02KMVdd0+3p8CCkjx6A4lqri+WkMqjdH84L9bK6UCRCDYoD5GcKsz5wwFmqYAA+CmOe7sNQUoQAEKUOALCxQtzj8BkHKoJpMOyW0K3SOCe0JnMPcE9YPHD35y8xd+EC+kwGEK3HPjj051rFOmiq+mLg2yOiNieqLKv85X88sJc7e9JoAe5q35cQpQIEsEGABnyUCyGxSgAAUoQIGjKVD0WK9LIPI4gDa1Plfw8PjBpdcy8/PRHBU+KxCYNbLDmJpnfvGhwFzGzM6cHxSgQCDAAJjzgAIUoAAFKECBLyRQvDj/YlVZqND0alvijwt5WUUvY+KrL8TKi76kwKzxZ7VDzN+oKqcB+phXaSbe/OC23V/ytrycAhTIEgEGwFkykOwGBShAAQpQoD4Eoo8Oa97a3TNYrXQXwAGkdO/Xdy2K5pZ79dEePpMCgcCs0ad3UN/5iOd8OR8oQIFMAQbAnBMUoAAFKEABClCAAhSgAAUo0CQEGAA3iWFmJylAAQpQgAIUoAAFKEABClCAATDnAAUoQAEKUIACFKAABShAAQo0CQEGwE1imNlJClCAAhSgAAUoQAEKUIACFGAAzDlAAQpQgAIUoAAFKEABClCAAk1CgAFwkxhmdpICFKAABShAAQpQgAIUoAAFGABzDlCAAhSgAAUoQAEKUIACFKBAkxBgANwkhpmdpAAFKEABClCAAhSgAAUoQAEGwJwDFKAABShAAQpQgAIUoAAFKNAkBBgAN4lhZicpQAEKUIACFKAABShAAQpQgAEw5wAFKEABClCAAhSgAAUoQAEKNAkBBsBNYpjZSQpQgAIUoAAFKEABClCAAhRgAMw5QAEKUIACFKAABShAAQpQgAJNQoABcJMYZnaSAhSgAAUoQAEKUIACFKAABRgAcw5QgAIUoAAFKEABClCAAhSgQJMQYADcJIaZnaQABShAAQpQgAIUoAAFKEABBsCcAxSgAAUoQAEKUIACFKAABSjQJAQYADeJYW48nVSoPN6rpL9Cb1FIDMZOHLRq1KbG0wO2lAIUoAAFKEABClCAAhRoqAIMgBvqyDTRdi3rNXcMIMUKNQGBiHxorFzef83w3zZREnabAhSgAAUoQAEKUIACFDhCAgyAjxAkb/PFBYJV3+W953VViyEQfA+KM8N3E5Fye8DvMXjD6D1f/Cm8kgIUoAAFKEABClCAAhRo6gIMgJv6DKjn/i/vU/Ij9fURhZ6RbMpuCLaK4mIFIsF7ArGq9rpBa0YtrOfm8vEUoAAFKEABClCAAhSgQCMWYADciAevsTd9ySWz25gWzlpVzU33ReQvjnXyfONNh2JA6P23HOt06b/m+r819n6z/RSgAAUoQAEKUIACFKBA/QgwAK4fdz41KbA8f04nhXlKVY8J3gpWewEd54uWOyrPKnBCCksgRQNWD58oECUgBShAAQpQgAIUoAAFKECBwxVgAHy4Yvz8lxJY0be4RZV/zLE5zvYP+62MVi0oWBBptdN7GKqD0zcWeQsiXcXqDQotTAfAIh9ayCWDS4e//KUawYspQAEKUIACFAgLSLR7tEV0XXQ/WShAAQpkuwAD4Gwf4QbSv/hZX2uLVRFsd3ZEsF9V7oq4O++pqjrxm+LYMqh+NRTszrdw7xDENkPx/er3sdZ1dvULgucG0jU2gwIUoAAFKNAYBSSaG3U8s28IVGcqcLwAr3qO7Xv3pnvfbowdYpspQAEKfB4BBsCfR4mf+cICQYbnZb1LxkExDarNavzcHGx3FkQHlA6furzXvCkK3B76993GSp4V+wMR82CqLBJEKkWQP3DViPVfuFG8kAIUoAAFKNAEBaKXjG4Tq4icI5B+Cr0MkCcAvQZAyzSHYGHEtr4+Wh71miARu0wBCjQBAQbATWCQ67OLy3rP66aK0iD4FWA7INtDGZ+Dpu2G0UsjxrwV87Usc7UXsci1iHgrw4myBPIqPDdv4LqCXfXZNz6bAhSgAAUo0NAEbj735uOcnKouAjlbIS5U/xSrcpbf8/w9eyd3Gn+3Km5KtVkgPoDgu7SdQp3gfYG8DUGnqWVF7za0vrE9FKAABY6EAAPgI6HIe9QqkDjfG1sFRffEB6QMRv4Lap8OB7qAbNznufmtI7HLoVhUXf4IMQiGCnRHbYmyBq4eeT/pKUABClCAAhQACs4qiBzfuvVoI7hLVeNlBEOvN1Wlj4H9D4h5OhXsQuQ13/h9HN88BKBT9eflsmlbip6hKwUoQIFsFGAAnI2j2kD6tKLvvFaep88ocH4i/pVKBQYbqJsZ6KqRa/ZVuatauV4poHmpLgSrvVbcywTePclEWb4InlaRMYNWjeCv0w1krNkMClCAAhSoX4FJueOHicgvguBWRGJQfKTQE9OtEnnCGr3V8WWDQr+V/F5+z/imszr+NTVWhgUzppbNurl+e8SnU4ACFKgbAQbAdePapO66vM+806zVSQK5BNAcBR6r8FvcdM3aa/YuzZ+3AKrXhQNaz/V6OZ77YDjQheDPEUc6xaz9NqwEvzq3rb4Gt1nrPCHGn2Ucc8uAJ4f/b5MCZmcpQAEKUKDJC9xy3uj2TiRyjgI/B/APz/rr7i6/728BTDR3RKuYNF8FoGsCStarwQRjsS4d7ALvqzGXiNXJgPZNgRqVvgq7r8bKMLDVc9wDoorPAAAgAElEQVTLZ2yasbvJwxOAAhTIOgEGwFk3pEevQyv6RnNifvtgZXZkkNk5/ORUzd7He5T81BrdmApoU3V+xcrvwu/HrzVSOHDV8OLl+SUlqnp9OgAWvOnDOX9I6Q07jl7v+CQKUIACFKBA/QtEL5r41Zhv7xFF//TW5fimqmCV146auqV4wS2dx5xoNFKuqt+Lh7/Anzz1L3XEvScc7ApkmMZ/YNb0ESIRlHjWn+mKuzm0MrzLwHa5s6z49foXYAsoQAEKHFkBBsBH1rPJ3C1+vneHtwDQq+JftiJ7FGiWyvQcT3hltNPedjlvhT+X+GFa3hexnaFmTDjQBeQNK+YC8XFcUBZJoMeqysKI607pt7KAv0I3mdnFjlKAAhRosgJyS6fCvo7qv925Zdb9k84f+2/iBGd2ccYhRF6O5OjFqKysqrECLKgQSJ4qfpwZ7FrVFSLySyiaJ+/5csR1esY8e19msDx1S9FjTXYk2HEKUCBrBRgAZ+3QHvmOxUsaXfrAsYOeGf7x0p4lZ8LY56A4TkQ+tdZeIsApMGY+VDfCyIjUGd0lPR44tbY6vxCvGOpuVNVvJlsbL300YO2IF5f0nJsrjrzDc75Hfhx5RwpQgAIUaBgCNcoSCS6CSDFUJ4nqC26r1v1j+/aeB+CXyR+P96mYbmJth1RQK4K9RuWiO7YUvTjpwsLZgI5K9UxEphjFc1b0OVW0Tge7ORjqVWGVAv+Z+E06cQ8fODscLAN4aNqWWQUAtGFosRUUoAAFjowAA+Aj49gk7rIkf14fAcZJzL1cc/wfwuozgLZIdF4e96EjjbUnDlo76s8CqfGFuazX3FvDdX6DoFlgL7diOsBqUeIW+BjWXDRozfBtTQKUnaQABShAgcYsILd0HnOCWPfHMJIjKn+aWjbz7cMJGDPLEkHkPah+LVWKyKp+x0A2hkoUXStWX1WDQhVdozGvfPqvZ+8MEKfkFvaxoiurQWW95zg3uL73JICfpIJdABdDpUChQ9PBMmSYAd44OFjWi6Mbiz9qzIPEtlOAAhTIFGAAzDnxmQIr+q5wPLszT1XPg+LHAukKwRQL9xGBVw7VUw55A5FKABuMryOcHLGZdX4h8pJA/wANziSpEcjztsLvNnjD6D0cFgpQgAIUoEBDE4jmjfuKH5NzVaU3oD0S52kTr3hNXdGxU8tmzQ0HwQfV5YV9PnJMm2ei66L7J+eOuzgj+VT1vdReJuq+ZR27OQiKE8/AbhV5VIBSt1nV/0Q3zE5/X065YOJ3a342qOcrXaF6a41gVzAcKvsV+mio7YtcdSZ54m3MXBkOVpcb2jiwPRSgAAW+jAAD4C+jl+XXLu9T8iP19RGFniGI1+SNqaJlcIZXfdPJGP9iQIqD4PWzKESk3B7we6CF01WAJalzwjWuEbxnDPIHPDnylSxnZfcoQAEKUKARCkzuVHi+QjeGzs4e1AuB/CXmOBfN2DTj70Fd3nZtWxeI1anhQDkeyAr+x7Vud8/4DhRloUzNyQAYH1oxo3PsMaUxs+9RqF5RG5mI/FWAm5zzW61B+c6W4XPA8YBc7WUQc2I42AVkjhG70MJsgmq7ZGD9J1fdPE/8aeFgGZAx07YUzW6Ew8UmU4ACFDikAANgTo5aBZZcMruNaeGsVdXcWr90Ife57s6bYl77+QJc+VlBcJD5WdVeN3DNyIeX55f8t6reEcoaHa/rKz6GD1g78n0OBwUoQAEKUKAhCkRzJ5zkid2cWiFNtFHWi+AAFD1T25SDskJ3lhc9OenCwuECzD50XV4srHRlTLMYHqmRfErwB3joNnXrrPeCJ9ySW/gDMVgG1R8e4vvYV9Vrp5XPejRzS7UIZqg1j4vYTQocn2zzHM9xpri+9xSA85MRdzxpFhTfTAbL+yFSBtW507bMCio58EUBClAgawQYAGfNUH75jgRljSq8dq2HrB7xUXCGd3n+nE4K85SqHhO+u0BWH7DNrwzq/AaJsZ7oNedbCudMa9RNf07lAlFcWx0Yy3MRt7JHv5XjDgRJsYxjr1bgH451nuq/5vp4HUO+KEABClCAAg1VIJobdT3ZtzBjO/EM15r7woFxUFZon/UnHSPO2nSAeai6vIrOEmxTDpclgixytdU10fKol7IIVpNPaN3qRxYYBEHPIFDNcCqLNI/18ipzfhxepRaRN1T1cQATAbQMVoXVSN9pm2eumdxp/FxVDI+H8RBfoOOdHF3sxZzj3POPeScajdqGOhZsFwUoQIEvI8AA+MvoZcm18a3O1harIljtdeIljQR3xFofMy+y59OHoDq4RgCs6DNwzchVmd1f2nveybA6T0T+6Dq4M+bhSUDz4l+uIu9YuB0HlxZszxI2doMCFKAABZqYwKQLC0dnZEreap2cfMePBceBUkmlXjbiDFHYNZ+nLi8E72RsrY6XNspMPhWNRo2/Zf+3If6pMfh/cMRZAKBrMoD9p4jf+YDr/K25p0tV0aPWoRG5f9eevRMWvLIgFpw/VpGuIrJmT7OqF2dvmB3k7eCLAhSgQNYLMADO+iE+dAfjZY16l4yDYlrmudxg2zIEUcTsSo2YIAHHV6vvJL8YuHr4dalMz4mawLFCEUyOnxEGdouaITC2pyquTgTAKN3bPtK/YEFBrAmTs+sUoAAFKNCIBW69sPDsGpmSRXYZ2C5WzQXpwFhkl+N7l/vGiaYCVCTq8j6j0I5QnJQiEMiimDqTIv8i+dTkC8dPVOC25Cru2xB0giI3dLZ3vwgumlo267dB7WC4ZhEUXZI/QAffu1ut6Iyc81pv5spuI56AbDoFKHBEBBgAHxHGhnmTIMB9vM8DP7TW3gzgXFGUi8XNqbO2y3rP66aK0iD4FWA7INuDhFeh3uyG0UvFSudwCaMgwE3V6019dmnPOdeImAdrOwssgr+qmLxBq4YH5SH4ogAFKEABCjQogc/K1BxuaJAFOlYlQV3eeFmheIAJzIWggyo6Jt+oUNWLjUi/1BbjWjr7PiBrFbL0w717XmrfuvUvMssSTd1S9FjqukmdJ/QSqytT54whcgugLhRBTo3gV+b3jG863/mre/5f6pqgxnDVPjT78EDlJ8GKb4MCZ2MoQAEK1KMAA+B6xK/LRy/vM+8062tRULYoHJQKsLVKvR6VJ7b4tNXO2Coouie/wst817vK9dzVNYNg2Wh9e4Nx5Rkovl/dZtm4z3PzC9YV7A/eC84Px7x2DwFI1xUEwARXdTnIvDcFKEABChwkkCpVZBVXQrFhWvmsXxyK6fNkao6Wz/i/0PUSPjtb230F8pKreqkPya1ZlxfvqphbIFWbrS8tXON0h0ovVX+iiHPawWWJqs8B33Le6PbGjfxSgfCP1Ml4u/byS5waFKAABShQuwAD4CybGSv6Lmjr+bGZya3HTu1fzrjNVtj7THNnfXw7VuIX7KDM0VCotFPonPR1Iv9UaDcDnALFIgUi4c8PLB0ZJNeIvxZ0X9CydSR2Rfwsscg2JrjKssnF7lCAAhRo4AJTcsf3tILV1c2UlXubVw051PnWz5OpOWJbXx9OSDUlt7BPRmCbetx+AR52I3Jn9NmiHbXX5T1o63LwDTzGiP3VwWWJTOdo+cwPUjefnDv+XBh5RFW/E/8eFolvbfaNTLlr08zfhWsPN/BhYvMoQAEK1KsAA+B65T+yD1+S/8DPDOzTqposdRAPbLeryPJ4qaLk+wLs8EW7GpjhUL0u9IdCFaBB0OyIYL+qLHTUKbbi93dd+0TMMw+kklolgmB5FZ6bN3Bdwa4j2xPejQIUoAAFKHD4ArUFnWLNxdaxPUX1pngpIMGLxneGVEVkR41SQJ+RqXl6+aw3Uq2Z0mnsaarOZoWemHyvSlWu/HDf3lXhrcaFXQuPaRbDCkC7Jb8z43V5Fc4H4bJEAsyPOe7NtZUlmlpWtDVDQaJ5446r2u853Np8+PODV1CAAhRI/P8xX1kjEK/dG1rVjXdM5H31TScR79waZ3RFlkDkYVFdFy5zFK/ZC90gxh9rrXueADMB/YoAt6nRzbDyDIC2KbTg/YGrRybOIPFFAQpQgAIUqEeBm7rc1DYcSMbL/gj+F6odajRLsBCit4maTZ8nU3P4PG7mMxL3lTHTthTNzuz65E6Fk1X1zvR3pmCGjcVmmUikTBU/SF47Z9qWojG1lSW6c8us++uRk4+mAAUokJUCDICzbFhrq90rIvNdx73Z87xEBsrEl/VOY/08a5xRgF6VZkgGzMbxO4S3PEPkL8ZvfqE6FVNU9frQl/mbPpzzh5TesCPLKNkdClCAAhSoB4HUGV5V6Q3RnVPLZk3I3N4bTloVNFEVz+3au68sXt6n0/i7VXFT+nsK4gMIdioFR3ziR4ME8rY16C5W7/08mZoz6/JmPgOofav15E6F5x9Ul1dkAVQnQbVdqC7vapYlqofJxkdSgAJNUoABcJYNe7wk0U7v4XDtXhH5VGAvtypBnd8p6T8KFH2sOn8Qx5aFyxwlAmZMCNfxTWV+9mE+CT4v0GODLdIR153Sb2XB7ixjZHcoQAEKUKCOBWoLdKfkju9R8wwvatTE/cykVcA6t3lssHfA/TnEPJ0OdkXeEN9cbo0/H0CndLes9hNHcj9PpubpW2b+NhyEB8FqjWdA4qWJppYVvRtmi+ZGm8fMvkehekWtnKG6vHXMzdtTgAIUoEBSgAFwFk6FxflzTndUnlXghOruyU4RPSZZpzfYGv2WY50u/ddc/7dlvebeGi5zlAqYfXVcga4BtAUEH8OaiwatGb5tSc+5ueLIO4NWjajxRZ+FlOwSBShAAQrUgcDByaoSga5f4R5vHX+jqOxUI8uNyoYde3a/nTpb+y+TVkHGiGAtFGUK/Va86ckSQerYKzK3I4uVVz5vpuZp5fe+kqKY3Knw5PAzgpVcC82bvmXW5kyuaO6Nx3ri3KZAkHOjZZC8SlVfMIqZTm7r9azLWwcTjLekAAUo8BkCDICzdHpkBrU1uil4TxRXDFw98oXg/WXdF7SD622sUf5I5CVAt4ni2iDzs0CetxV+t8EbRu/JUjJ2iwIUoAAFjpJAZrIqiOwysF2c89v8vvI3lccZv+osgfRT6GUCmRicwT24Bq+sV4MJxmJdOtgFtlZGpG+zGOYC2jfVHaPSVw12hLcjBxmUYZyxULsGql+Lx8rJlVwocsNliTLP+I6+ZHSz1hU5i8PPEJEpU8uKph4lQj6GAhSgAAW+oAAD4C8IV5+XBTV3K7x2rYesHvGRQLS2tqzoO++kmK9l4dq9QYIriD7qOpFxmduWl+TP6yPAEqg2y7xfkDXaitNjcOkNQZkFvihAAQpQgAI1BIKAsE1l5EzXmrfDpXsOxVRbIimBDAsC3VrO8C4KzuBWOR8fbzRSfqikVQLshmADPEwUV/pY1eLU80VQoqLTxZpgZfiU+Psiu2Btd4iZ8nkyNU/dMuuGcH/CCa4SybZ0yYEDekPxC8UHOD0oQAEKUKDhCjAAbrhjc1DLlvcp+ZFaWxyvsxsvVSR7VHBHxLS/r9/KfkGSjxqvpb3nDRGrC1O1exPf97h9QOmI2zMDZ4XKsvySGwU6Nb1NGvBF8LSKjOF250Y0UdhUClCAAnUsEJzFbd+m9Vdd2+qfMez+AYzzHFSPPVQ25Nqac6hA18OeLjXP1+JPrprOB1xzoLZSQb7RD9Tzq5rnHvv31HbizORTAF6OuE7PmGfvq7FqCxkGwdc+Z6bm0eF+3Nql8Ce+j34iWLenWdWLh6o1XMdDwdtTgAIUoMBhCjAAPkyw+vh4PDjtXTIOimmZK7SJVV1EB5QOn5oZ1C7ovqBlK9crrVm7N1EDeEjpqNdr60t8O7QTu0CMqai0Vc8PW3PjJ/XRZz6TAhSgAAUapsDkToVDVHW+CHyjcpHJsf8vViW/BPCTQ2VDTvZEbulU2NdR/begvM/BiaQSga5ntFnNM7yoEEje1LKiX4dLBSV+1K1923E0d8JJntjNCvxn8sffvUFbfeBsQNOlhQSyyBr7qKish6J58p5v6CEyNTfMEWGrKEABClDgcAQYAB+OVj19dlnved1UURoEvwJsB2R7jfO6wbYvo5cOWjXq+cwm1lYWCSJL9rV3ry5YUBCrpy7xsRSgAAUo0EgFbr2w8Gwr+pwqWidXfOdMvnB8P2t0R06Ot83f3/xER3QvWlTuj1VEzomf5RVcBJHioPyPqL7gtmrd3/t0X/vaAt1gNfVQ52un5Bb2CSetkiDzc6vW/aProvtvOW90e4m4uYC5AGLvEmumK3RoijnYYm2AN6rbHt8V9QfXxi6JmZwiZmpupBOSzaYABShwmAIMgA8TrC4+vvjyOd9UR/YMXT3yw8z7J8oaxVZB0T3xb1Lmu95VrueurhkEy8Z9nptfsK5gf/gewerx8vySknDtXohUiiB/4KoR6+uiP7wnBShAAQpkr0C8Bm/EuwViX9KYVz7917N3TrpwfB5ERkI1KDPUUgTDAZwcrscbZGMOkk2lEk3taVb1QWaga0TG3VlWdO+kCwtHh1dqUyvLbfc3/7p17ObMpFUW0lHULo1/Swriq70W+F44kVVitTc2Uay7LrFaXf1Zo96bzNScvXOWPaMABSgQFmAAXI/zYUXfBW09PzZTFVcL5N4Bq4dPXNl3panyd1xuFBMBtLKQ6QYYodCO8S9rIAbBUKi0U+icdPNF/qnQboNLR76a2aUlPR449aBav8zqXI8jz0dTgAIUaPgC0WjUVJR/8nVH3G4iOMdKrHD65vv/Gb1kdJvwyq4Ag6H4ZmawqcAKAdam6vGmehwkjILay6aWF/9ySqfCseFkValAt01lztnhjM2poLnCxa5mMazITFolBtstzCaotkt8V8owEfs/Nd/Dn9S3XeCY2wH8V/UIyJhpW4pmN/wRYQspQAEKUOBICDAAPhKKX+AeS3qVdBXockC/kgxsd6hKnhh0hyKqUJO87W5AfwXI5aEv6ypAnUQiLOxXlYWOOsVW/P6ui0f7rRzxQWaTlvWaOwaQ4tR9ReRDC3MZMzt/gcHjJRSgAAWyXGBix4mtc3LsKoVeFO+qfPY5XIFdd1Cwqc6VIvaJUImi5K3woRUzenrZzGWZyapSga5rpbLGGd5Q0BzOvpz8/pxpjTfLqLtJFT9IBcAxx1lTW9KsULC+XyAvKnTGtC2zNmb5kLJ7FKAABSiQFGAAXE9TobYyRQDeBnA8gLbhZonI7xX6bShapt4Pkl8pdIMYf6y17nkCzAyCaQFuG7h65B0HBcCpWr+C0wA8FnHciZmlkOqJgo+lAAUoQIGGJyCZCacSQTAeVl/LYWRF6EfZlWpio8S6wXvnpwJmR3GZDymoWSsXf4CHblO3znov+NxByaqSga6LNps82bewxhlewYypZbNunpQ79qzqrNPxp70PoAQiNyZXgN9XRefp5bPeDPchWHkW6HgnRxdXVuIrH+379N0FryxgLoyGN/fYIgpQgAJ1KsAAuE55P/vmS3vOuUbEPBha7Q0u2A3IyxCcl8r4HM/0DH1Z49krUz9dyPvqm07G8TtAsShd6kjkLwo3d3BpwfbMpy/vM7uDVecjljSqx0HnoylAAQo0AoH/7jL+FOMHQa6entHcoJzQ8Jhvg8SMXwv+LVi19dTr7Bpngmr87G8iBhaZooo9mVmXg5q+0fKolwiAo+6hAt3JFxZeGd5WDWCr57iXf/LJJ/vbt2n9oKoOy6SMb68WHTu1bNZcABpkmlaRriKyhqWKGsHEYxMpQAEKHAUBBsBHAflQj1hyyew2poWzVlWDur6JPxggr1vxLxOYe6AYEPpD4u8KNIPqiaH35rsOJsQ8PBkqdbTbWMkbsHbEi/XYNT6aAhSgAAUagUCQ0MqNxLoBOFchXxfRLVa8xTl+joS3ICe/n/4p4nc+4Dp/q/UcLkyrcIZmQNaLyP0KuzZVYihejzdHL45uLP4oxXOoQDfHxr6Rca43/vw7y+79YzT3xmM9494LxZDgjLGIBCu5W30jU+7aNPN3QfDbCPjZRApQgAIUqAcBBsD1gB5+ZGaZouRq7zhftNxReVaBE0LB8fOpZFjxP0ZEPhXYy311XIGuAbQFBB/DmosGrRm+rZ67xsdTgAIUoEDDEJBo92iLoFRQqjkFZxVE2rVudYuITFLVSLiZIvgf10Z6xVB1EkSmAQgyO8dfRqXvneVFT07uNP7ucIZnEcwQ31mYmaFZ1b9CxDyWWY/3ji1F6R9pp3Qad3o40A2yRRvfdK6KyI4aZ3hDz0+1p7Br4TE5B6pafnig8hNuZ24Yk42toAAFKNDQBRgA1/MIJcoceQ9DdXC6KSJvOdbpYsUbqkCQrTL+EkiwlWy7AqeGPvsSoNtEcW2wDVqY3bmeR5SPpwAFKNAgBCSaG3U8s28IVGcqcLwAr3qO7Xv3pnvfmdxp/Eio3BvP0CyoiLdY0by65XLztC1FMw5KOJU8hxtsLYaYp0MZnrfC6EBY82A4Q7PC7yFw+mXW4526peix1LNu6nJT20MEuqsyz/CqYMa0sqJJDUKYjaAABShAgUYpwAD4KA3b8j4lP1Jri1URbHd2IPIXiB0xaNWoTbWWKRKZb+HeIYhthuL71UEwXobIj1S1WWbTBdhhxenBzM5HaVD5GApQgAINSKBGeSLoZYA8Aeg1QV3e6h9NsdCzbjQi3sbUqiwgY9TY34vK+lAQHD9vG7H+6eFyRKlzuBHrHwtFWSrDs0Di25MVTi9VvTP9nSWYAZU/Z5ZICp8DDn7fPVSgyzO8DWiCsSkUoAAFskSAAXAdD6RCZVnvknFQTEsltQr9YbBfVfsMWj1qw7Jec28Nr/YGybCCs7zWxSlidWEoyVUlgMcF2lers0L7InhaRcYwwVUdDyhvTwEKUKCBChy0LTlICAXsAhDUjQ9K58UTVlmj1xsrixXpnBIPwbe3iWM2pYNikV0GtovCfBIOdJF8f3cz743WFTmLwxmeg+3RCrsvc2VYYW4R0TXVNXrxJ1dN52j5zHTJPga6DXRSsVkUoAAFslCAAXAdD+qy3vO6qSLIltlMgO2AbFfoGaFf4/8ccSR+virma1l4tReQjeK5g9X1loSSXAV/wLxqkDPAauUPxZiKSlv1/LA1N35Sx13h7SlAAQpQoAELHLQtWeQ13/h9HN88FD7Hq2IGGdj/TtXMDRJTGesMso4NjuOcm/6RFjJsT/OqxzMDXYEMC7YwT7qwcHSNDM+CEs/6M11xN6dr/4rsclR6+rDTwyWSBJI3taxoawPmZNMoQAEKUCBLBRgA1+HAJs73xlZB0T3xGCnzXe8q13NXJ4Jg+QiK8ZFI+8X9Vvbzl+XP7R8uaSRADIKhAt2hME+p6jHJX/AtBFMGlo4I/qDgiwIUoAAFKIDJnQpPzlitjSeTUse/pkbCqnjdeLSOJ1kUfdyovG2B4nSAmrQUyKJgq3JM9g2vrZSRlX1nWtHnVNE6ecm7CpkjgptTq73x9632E0dyUyWSUvV479wy634OGwUoQAEKUOBoCzAArkPxeJmj5s76dOZmkUoR5APqw0p313Un9VtZsDvVhAXdF7Rs5Xqlmau9rutf7PnOHap6fZAlWqEbYGQEtzvX4eDx1hSgAAUamcDoS0Y3+7zbkoPzvTM2zdgzOXdcnhqzOAhYBfIXFZwA1WMTP7Ymtipb0ZPDgW7qfTTzq2JV8ksAP8mg2oFEBYP9ECkT4F5Ym8N6vI1sQrG5FKAABbJUgAHwERjY5X3mnWatThLIJYDmKPBYhd/ipqvXXr1vWa+SICPmtanHBNuX4bl5A9cVBOey4q944Jvjn72vnfObVruqfgorzwBoW30NbrPWeUKMP0sFtw4qHfGaQFjj8AiMHW9BAQpQIJsEPu+25OB8L6x8zQqeSCbJet86po/x7d2ZW5XdiP1DONANVnAhWKMiS+HbtiLyi/QZY5FVvtFbXOvIjj2732ZpomyaXewLBShAgewQYAD8OcYxyNJsc6oODF055u/hj6/oG82J+e3vgerIeGbn0EsgRQNWD5+4tOfcc40xG2psX4aOG7h65P1Bgqzlved1VYsSETkxqOnbv3TkluX5JSXBam86ABa86cM5f0jpDcGv6nxRgAIUoAAFahWY3Knw/IyszS9HXKdnzLP3hRNWBed4Af2ZAvHvmiA5lqdeZ9c4E1JblePvi0yZWlY0LZylufrBsv4TPXDFV0zOyVacbxm1f3fOb/P7aDRqOTwUoAAFKECBhirAAPgzRmZF3wVtPT82UxVXQ7Ai4uwa1m9ltCq4JH6+d4e3ANCrkn8k7FGgWSrTczzhldFOe9vlvFVLnd/31TedjPg/gGB5KsOzCEr3to/0P+YD+y1xbJlAj1WVhRHXnRLeKt1QJxPbRQEKUIAC9SsQzZ1wkid2cyqbswj2GpWLfODs8DleAA8BUgHoqHiLBRUq2s3xzfFWdGWqFwKsc1u17u9/uue7qvKUAl8XkRgUrwH2YVfbPBYtjybqCPNFAQpQgAIUaAQCDIAPMUhLepV0FehyQL8SnLuF6DrEItemti4v7VlyJox9DorjRORTa+0lApwCY+ZDdWP4jO6h6vy6DibEPDyZOvMrIu9YuB0HlxZsX9Jzbq448g7P+TaC/xWxiRSgAAUaiEA0N+p6sm+hQodWB7EyzABvZCSsetkYlFiLR9KfEzyuijcAREPXvg1Bp6llRe8GZ4xb7UObDw9UfsKtzQ1kwNkMClCAAhQ4bAEGwIcgW9T3/q87vvscVF0xMkqtGgD9tcIOH7xh9J6lvUsuhNVnAG2RuIU87kNHGmtPHLR21J8zz+hm1vkNguZgy7OvjivQNYn7yBtWzAXc6nzY85gXUIACFKBAUmDyhYVXKvTRUBC7yFVnkifexvDKsFi52hoUQ/VraTyRT6AaJGc8OZ7ECvidGhk1fXPRnwhMAQpQgAIUyAYBBsAZo7ii7wrH83adayu816Sl28542l4NSupawdkAACAASURBVIKyRfGV4OT53SX5C/5N4JVD9ZRDTgSRSgAbjK8j1Eaq4AZ/fFTXAA5WfAHdAsWQ+DZokSX72rtXFywoiGXD5GIfKEABClDg6AtM6TTudAuzKVWKKJG12c3zxJ8WXhmGMWPjwa/quFAAfL9jsFSt2cMkVkd/7PhEClCAAhSoewEGwEnjICHV0vx5HYzKQwB+rGqvi1TqU14LZ4Wq5ob+OHjLsU6X/muu/9uyXnPHAFKsiK8Of0YcLOX2gN/DtHTOVUVp6pxw+AIR/FXF5A1aNfztuh92PoECFKAABbJV4KYuN7V1fe+pzGzOUHwzuTIcL08E1bmRC1o/Z3+17ye+wQlMYpWtM4L9ogAFKECBGnEXORICy3rNmwlgXCqYFaBCIfuNsdNVze2pLM7BZ1MZnlf2vT0S89rPFyDYbnbIIDheu1ftdQPXjHx4We+ScVBMCwXBvgieFh/DB6wd+T7HgwIUoAAFKPAlBSSctTkoWyTQ8U6OLvZiznHu+ce8w0zNX1KYl1OAAhSgQKMV4ApwcuiW5Jf8xECDckXHp0YzHrganW8s2lpgUGiUdxsreQPWjngxWDl+otecbymcM61RN/0ZlQtEcW11YCzPRdzKHv1WjjvweM/531Dxf6qqvjWR3wZJrxrtDGLDKUABClCgwQlMzh13sYp0FZE1e5pVvTh7w+zgSA5fFKAABShAgSYvwAA4OQWW95ndwfrOE4B+tzoAxg5ftKv4bkVQlgiqX03/m2Ct6+zqlyqLFLy/tPe8k2F1noj80XVw56EyPDf5WUcAClCAAhSgAAUoQAEKUIAC9SDAADiJHqzK+sYPkoZ8OzwOkgx0Pa/dzQrcHgqOYxAMHVg68vFETeBYoQgmq6IlgN2iZgiM7RmvIRxsm07W+GWCq3qY5XwkBShAAQpQgAIUoAAFKECB+HHWJvha3mfeadbqJIFcAmiOAo9V+C1uauZUfk9gLxCVGemtyyKVIsh3DV6N+VoGxferg2B5FZ6bF9QGXtpzzjUi5sHazgIzwVUTnGTsMgUoQAEKUIACFKAABSjQ4ASyNgBe0uOBU21O1YGhK8f8PaW+om80J+a3vweqIwE44dFIJbZaesmc1qa5s16hHdP/LvJCzMa65Rj3YigWxUsWJZJhWQimDCwdMT1+b69dkEF6aOi+THDV4KY8G0QBClCAAhSgAAUoQAEKNFWBrAuAV/Rd0NbzYzPjW48FKyLOrmHBOd3ENmVvAaBXxYNXkT0KNEtlYxZgO4x2Grhq1BvLes/rFi5XlKr/u9eLPNTK9UoBzQsFx++rbzoNXnvDmwu6L2jZOhK7QhW5ENnmWOepoFxSU51c7DcFKEABClCAAhSgAAUoQIGGJJBVAfCSXiVdBboc0K8kVmd1HWKRaxNblEvOhLHPQXGciHxqrb1EgFNgzHyoboSREYNWjXg3GJx4sLzTexiqg1ODJSLvGPUv8o2cBCvPAGgb+rf5A0qHDxeINqTBZVsoQAEKUIACFKAABShAAQpQoFogqwLgRX3v/7rju89B1RUjo9TGa/P21wo7XFq6Z8LqM4C2SHRfHvehI421Jw5aO+rPmcHr4vw5pzsqzypwQkagO2J5fsk8Vb0+/T7k/6w1XYJVYE4uClCAAhSgAAUoQAEKUIACFGiYAlkVAAfES3uXfMt42l4NShR6Rmr7spXICoFXDtVTDjkUIkGdxA3G1xH9147Yvjx/3m2quC39+SAhFvCSCv4KRZ5Aj1WVhRHXndJvZcHuhjnEbBUFKEABClCAAhSgAAUoQAEKBAJZEwArVJZd+sCxaj3ftHDWqmpuKHB9y7FOFyteD0CKa8vUHJ4OIlJuD/g9clo5LTMzP8fRRD5V2FsgZm1q2zSnEwUoQAEKUIACFKAABShAAQo0bIGsCYCX5M/rI8A4ibmXS6TqRwrzlKoek+IPsjwfV+FP/qi584AAV35WEBysGqva6watGbUwed8lqWRZgHwExfhIpP3ifiv7+Q17eNk6ClCAAhSgAAUoQAEKUIACFKiOCxuxxYq+KxzP7sxT1fOg+LFAugZlifa2d2dmJrECsNtYyeu/dvhLT/Sa8y2Fc6Y16qa7r3KBKK6tDozluYhb2aPvyrEVj/cq6Wuhl0J1a4W2XHHN2mv2NmI2Np0CFKAABShAAQpQgAIUoECTFGi0K8DL+5T8SH19JHHOFzEIYqpoCZF4WaJgNMWxZVD9ajraF6x1nV39grJIwXtLe887GVbnicgfXQd3xjw8mSpxFGR9tnA7Di4t2N4kZwY7TQEKUIACFKAABShAAQpQIMsEGl0AvPjyOd/0TURzjP9IjXO+oYERyH0DV48Yu6zX3FsVuD0dACcC5aF720dWtdoRKxTB5HjQDOwWNUNgbM94/eD4OV+U7m0f6V+woCCWZWPO7lCAAhSgAAUoQAEKUIACFGiSAo0mAI6v1qreBUU/EXnIWjxpDIJkV+lzvvHAFbL6gG1+ZbBNeUXfeSdlJrESyKvw3Dx1qnqImAdrOwssgr+qmLxBq4a/3SRnBTtNAQpQgAIUoAAFKEABClAgCwUaRQC8rOecnjCyNLlaGwzDbtfXSz3XXA/VweFxEUWfgWtGrkq9tyx/bn8oFikQSQbINjgn7Do7i2Jeu4cADA1d74vgafExfMDake9n4XizSxSgAAUoQAEKUIACFKAABZqsQIMIgBdfPu87xtViVVkzePWIh4PRCMoaLe89r6tadHTUPOQbuxGK76dGSgRrHfiTPbgbw+d8AfnFwNXDrxOIBp9d0H1By1auV5o62xu/PnlO+FNr3msdiV2hilyIbHOs81T/Ndf/rcnOBnacAhSgAAUoQAEKUIACFKBAFgvUawC8ou+Ctp4fm5k8d+tA5C++410U0cix6QRXIp8K7OUKOaHmSm7iPC8Up4TP+aayPQ9YO+LF1Lgt7T2nI6w8A6BtdQAt8weUDh+eCpSzeIzZNQpQgAIUoAAFKEABClCAAhSIH5mtx1fm9uSgKQKZA+AchZ5V3TTZKJ47WF1vSXglNzjPa60zRBzvyfDqMCAb93lufsG6gv3BPeKryfklJap6fToAhvyftabL4LU3vFmPBHw0BShAAQpQgAIUoAAFKEABChwlgXoNgFf0jeZ4frsVquhRHZhihy+YaSBTodosGRRbVXsdHLwRXskVSPw8L6Bv17Y6PLB05OOp+y7p8cCpQVkkgR6rKgsjrjul38qC3UfJmY+hAAUoQAEKUIACFKAABShAgXoWqNcAOOj78h7zzrZGN4a3J0OwLu6i6J72EfxZEels4N0aXskNzvNaON2M+jMyV4eDbM8D1xXsSgfBPefmiiPvDFo14t16dufjKUABClCAAhSgAAUoQAEKUOAoC9R7ABzfntyr5B6FFlYHu1Kp0JsNZLKqHp96XyBFMN6DUHejqn4z/b7IfCiWKvTpGud8gdsGrh55x1E25eMoQAEKUIACFKAABShAAQpQoAEK1HsAHJg83nP+N3zjb4Lqt0NB8AtQvALoqOoAONgerV0dlVxAilM1fEXkU2u9Hsa4fWqc8xW86cM5f0jpDTsaoD2bRAEKUIACFKAABShAAQpQgAJHUaBBBMBBf5f1mjumRlALsSKYaoFBNQNjLDc+CtXIOoWeUW0lG604Nxn463nO9yjOID6KAhSgAAUoQAEKUIACFKBAIxFoMAHwkktmtzHNnfUK7Zi2E3kL0IdEZXpqtRcilSLIh2qbmomvJJ4oSyFv8ZxvI5l9bCYFKEABClCAAhSgAAUoQIGjKNBgAuD4KnDved1UUZrK/hy8J4KHoXJqODAWkXcA3QLFEAUiQTZohW6AkRFMcHUUZw8fRQEKUIACFKAABShAAQpQoBEJNKgAOCiLFPPbPQrFgJDhbojcDuCucGAc/3fBbwVSZaHjB5WOeE0g2ojs2VQKUIACFKAABShAAQpQgAIUOIoCDSoADvq9OH/O6Y7KswqcEHJYJyIfqeqVqfdE5EMLuWRw6fCXj6IXH0UBClCAAhSgAAUoQAEKUIACjVSgwQXAtZZFAna71vTyjb0Kgt4Ked0YuX7Ak8P/t5G6s9kUoAAFKEABClCAAhSgAAUocJQFGlwAHPR/ae85XcQGWZ7RPOEhB2Dk0kGrhm85yj58HAUoQAEKUIACFKAABShAAQpkiUCDC4CX9HjgVGPsJoX+R7WxbNIKv/fgDaP3ZIk7u0EBClCAAhSgAAUoQAEKUIACR1mgwQXACwoWRFrt9B6G6mAR7Afk7r0xd1bBuoL9R9mGj6MABShAAQpQgAIUoAAFKECBLBJocAFwYLus9/3fVetOhMFUljXKotnGrlCAAhSgAAUoQAEKUIACFKhHgQYZANejBx9NAQpQgAIUoAAFKEABClCAAlkqwAA4SweW3aIABShAAQpQgAIUoAAFKECBmgIMgDkjKEABClCAAhSgAAUoQAEKUKBJCDAAbhLDzE5SgAIUoAAFKEABClCAAhSgAANgzgEKUIACFKAABShAAQpQgAIUaBICDICbxDCzkxSgAAUoQAEKUIACFKAABSjAAJhzgAIUoAAFKEABClCAAhSgAAWahAAD4CYxzOwkBShAAQpQgAIUoAAFKEABCjAA5hygAAUoQAEKUIACFKBAIxGIAsb8/Odntmz16Z8Kn33900bSbDaTAg1GgAFwgxkKNoQCFKAABShAAQpQgAK1Cyggd5139vetOiWAngtggPfxnrW3/fGPMQGUbhSgwOcTYAD8+Zz4KQpQgAIUoAAFKEABChw1gbvOOec7viOTYPDI5K2/3Tr1vHNugeIOAE7QCAH2AbIPML0m/eY3vztqDeODKNDIBRgAN/IBZPMpQAEKUIACFKAABbJHYMFZZ0V2tohcL5C7VbUlRNZ5B6r6O8dEvm0sfqmKr4Z660Mw/ZST/uP2fitX+tmjwJ5QoO4EGADXnS3vTAEKUIACFKAABShAgcMSmNrxnEEQPBas9ApQFlMzBJHIDkcrvmt8WapAh/QNBX9Xa7pOef75Nw/rIfwwBZqwAAPgJjz47DoFKEABClCAAhSgQMMSmHruOXcDuCneKsEbonhBIadb+Nc5Yhaq4vSaLZZH21dUXVfwyiuxhtUTtoYCDVOAAXDDHBe2igIUoAAFKEABClCgCQpM69jxLIh9ToFjQ933IfJfavQVozhbLeanzwKL7Bdot1t+/cKvmiAXu0yBwxZgAHzYZLyAAhSgAAUoQAEKUIACdSMwtWPHb8PYp6H4XuoJInjLcbTLzeW/+1tR19OPqTzQcoUquqX/HfLLWMy/Ivrii3vqplW8KwWyR4ABcPaMJXtCAQpQgAIUoAAFKNBIBYLAtmpPi1aRlk6ryphdA8UPanRF5K5Jv/7tpKDk0fTzzrlAIevjSbISL1+MXjtp6+8ebaTdZ7MpcNQEGAAfNWo+iAIUoAAFKEABClCAAjUF7jrvp6f46twD4LLEtmbZDdFi2PgZ4NtTnxbILhjNm7T1hVejubluxKsqVuio9N0Ef4B43SZvffk9GlOAAocWYADM2UEBClCAAhSgAAUoQIGjLKCATDv3nKtFZHZoJTfeChHZb4ArfEUhoBekg2CRJ2JOzrBoeXnFnR07nirGPgvF16uD4OpV4qPcHT6OAo1GgAFwoxkqNpQCFKAABShAAQpQIFsEpp53zsUCWRUEvyLYoSrNAG1b3T/5FVQeELGPKtA8HhgDFTCm/6Stz68NAuip5/58tEDvCwXI+6FappAXJ/3mt9OC7dLZ4sV+UOBICTAAPlKSvA8FKEABClCAAhSgAAUATDvnnH+PNWv2abS8/JPaQGpJZHWtGLwGKxsV2i51jYVMcARnqeoVocD4Jc+tujRa/squaO5Z7Vwv5xlAfxp+jgCfQM1Fk55//hUOCAUoUFOAATBnBAUoQAEKUIACFKAABY6AwD0dO7aOiU5WwVhAo5N+/cJdtwOSc+7POqtIIRStROTWHB+/r3B0c3WiK3nJiHOZVX8CoBPSTRH8XawZDdFfhANjERkz6de/nR18LrySHPx3gXxgYUf4v/ndmijiJ4n5ogAFQgJZHwBrNGo++Pnvnwf0Zxm/jFVYxbVfzStd2pBmxD829engWH1Ooccn/k8MB0TMNSde9OTyhtROtoUCFKAABShAAQpQoFpg+nnndFSVJxV6Uvxdwd+NL3nW0YuguDddtxeyyzjoZi0K/j97ZwIeZXX2/f//zCRsahdBgvpVbf18Xdra1wZlCUhVRMHlrbv1tVXUuiSgWCtIoKZKwK1WheCK0letu9YFcK0IBERSfW3VWr/WVmsJm9aNEDLznP93nZlMMhkCBiFku+e62qvMPM859/07J9PnP/d97lvSWZkRBF5E4HuAzmj6zMrpgmoAjM8WxvLu8MmVlX8JqdBTiwYcAXKEhMpkbWJOWVVVuN5eRsAINEOg0wvgNc8du3NS8RcF7bWB/+Tl/YY/ckV72hkmgNvTapgtRsAIGAEjYASMgBFoGYHm0pEJ/glAv+zobUobE3NB3gThUQifwmmypDyI00lGkmINgpmskXQGiF9kt0YiOD0Rz7+4bP78ZMsstKuMgBFI/zbVyV+5ghJEBIUS86nXb/sd/uhp7QmBCeD2tBpmixEwAkbACBgBI2AEWk5gStHAEwGErL3Ms2ZISV4DaD7Ikdl9e53DuZG4spvnS+vj2tN5PSVhZ5CjCZ0gYWRm5iCYJTwBoKJxbL4Tj/sRE+a//I+WW2hXGgEj0OkFcPWzx51A8jfpLxyK0D+FTLl4vlyw+DuDWVbmVzx3/ARJ0xq/aBh6qD0J4FRJXwOwAtQvCffV7OtA/NUBd3lhDMkbC4Y/clUq7Xrwn8ZBugDE7hBcSGUG+ArA8QWHP7w0M0/1c8ddQnBimIPkvwX8lsCP6udsSIHeqfLbD7R0TNvWRsAIGAEjYASMgBEwAtueQChuVVvTMxyvOzbrmXIRE/4EH+cvAFyQJWpfRxKjXCxWE8E/lml3JPLEGLRa4NxswQxqDOWOETCQwI154nWXVlZ+tu29tBmNQMcm0OkF8Ipnjxsr4voQ9Q091QA9K+G/UstG/DVK4ge7HvnoB7kCGISHGKrHNzAKAtV7PUTipw1fXqEcPeEk5JO8rG/ld65ZOehPdwk4Pfvehm1CrIXcef0Of/ie6uePOwIe9wPIKnnfdEOlzwDzbAkjWjJmx96OZr0RMAJGwAgYASNgBDo2gfKiogFANE/AV+s9ieh0to9iSzbs24tSejcXTNV/SVV/DtHeWLe6H0Xru/0q+4wwidchf15C8ffLKiuXd2xKZr0RaDsCnV4AVz973HQAJfVfKKsF3AXgZ/WC+N/w/oiCEY+9skEEGPxQ8KfXn8/Ys/7+OpBPyeu45pYsCGAJi0n8LhPBDSKbQrDh6kwPNxBLVZs4xHXPH5sbTabXODj3P9kRYMBdG371a8mYOx/9pBU9aLu/J5vZCBgBI2AEjIAR6CIEpg05cK9Isakgj0E4vwu+CocxSZf/Sl6y7npBYxoCJkG8JjEKcR4v6cbGQArXROJxzvlrIGQKtkYgJlLsJShEjcMrInl/IsLFZYsXr+oiiM1NI9AqBDq9AF7x3HGPZSK+JN6GeB2Im1JNx4GGStDNCOB3IsdTYl735xTQegbAiMbVCGnVeCzmVdLniEersyPOKdEMvkOpROR9jZWd+WHkODwmjWiSdt3stanU6YdEnZY5u7ypMXc57OHXWmWn2KBGwAgYASNgBIyAETACCFWXy4sGjiaZep5sioSfwOGYuPPvRxGfl/Cths/JaQ6xX3tFTzXt28vZjnjGS/dknx1OPUeSD0Dq4xidf9nCV94x/EbACGw5gU4tgHNbIJGojOjGZLcZQn0l6C8rgENadCaKHJajuXE2EMDpan4/IblnSwQwyce9dErWr4Ubiur6Mfsd/ujDW74tbAQjYASMgBEwAkbACBiB5ghMHTLw4Kzzue8CoW6MDs4KjrySjNeNyovyQ02XJtFeD3eYc9od3t+fyQwMR/Q8cBpDpecmZ4fxt1hMh1mRK9uHRmDrEujUAviDecftGovjRQjpFGbg7jijCdltkcJ7BYc/+uMvK4CzzxE3J4CbW65Mb19Bu30ZAbypMa1f8Nb9A7HRjIARMAJGwAgYASOQIVA2bFg8HtXNgvTj1LMl+SgYL5FP3hdEMMEVHr44WvTy7zCs8OvxZP6c7GhviOg6ufM9/c2STs4SzS85j/PkMF3EwRRecExeaFFf23tGYOsT6NQCeIOWQvVFqlYM+lMloNQ5ixAVLhj+aNGXFcAhHTnO5A96D388VYxgg2JazayZCeCtv5FtRCNgBIyAETACRsAItDaBUOV5/bqeD2ZaFIXoLaGRXgpndEfkeXdNdmXm8qGDRsHr4YZobyie6ngCvPtwg0JZ5NjShYtntrYPNr4R6OoEOrUAXvncCadKfpaAHk3P+2adC64XsEnEf5wbjW3JGeAvEsC5n2dvuBalS6erQG+QAp0turv6Jjb/jYARMAJGwAgYASOwNQlMGzhwzyiGcSROkNiNQEWitq788qqqdeVFg64G9PPs6G0M7oeXLVr078x7ZcOGdXdR7f4+1v3NvKjujtxobzLScfE4L4F0WUOBK89Lrbrz1lxFG8sINE+gUwvg0GMX4jXNtiOq50FsvCDV1hLAueNsaQQ4iOqNjWkp0PanbgSMgBEwAkbACBiBLyZw1bABu0c+f33pggXVmatvLSzMW9Mjb6LA0nRl56wXUVq6cMm0qYMHfx/0z+W2OSpd8PLsdIGsAYMJNxPQ/wFiR8JFdfB8JtPmKIxI8sJYzD8RRW4KEU29bOHSP4fem19stV1hBIzAlhLo3AI4qwXSxkBtSoyaAN7S7WX3GwEjYASMgBEwAkagfRG4ZvDg7RPUJBHjIN3epzZx0blVVYlwvjcvWXe1oItTFpMfEuiRVen5XTh/WNL1+GczbY5SBasi7/4DXr/LKnA1q/e6uvNX98j/ZX20Nz00+IdEpMPLliz5qH3RMWuMQOcn0KkF8IrnjntGwuFftIyhf2+4ZmukQOdGnZuN1tZXjoZzh7SkCJaAxwCemolkb2rM0NP4i/y1z42AETACRsAIGAEj0BUJTB0ycLDEhwUVpDVu+gzvxIVLXrqyqGg/0r8AqS+BjyE3XPR7kAztiR5KZKUop6LHzbQ5Sq6rm5LXI//OhpRn4g2H+CEuluiVvp69CdyYJ16XfVa4K66F+WwE2opApxXAy588uqfrnr9A0vfrf8WrBvyh/YY/9ufss8HpX+FwN8i3tooAfvb4oSR+J+lr9V+s/4RQLOg2AKkvWxBveurgmNw5TefEex4Y58hZDfcj9AF214Ia05IxdznssQ/bajPZvEbACBgBI2AEjIARaG8EslOdy4YV9t6wMjPmdutRc1LNuh7fduBzELZPP67x5kQ8f2I8kdixtLLy3dwU5fIhg8Y2bXOEj0PKMxnFPDAvjENiWSKJI0Kkt3zowAMTkfvAzvm2tx1i9nQ1Ap1WAG/YAil91neXwx5+bQMBTFQCfGprCOCwgaqfO+4OAGdCcBtsKGIt5M7rd/jD91Q/f9wR8LgfwFc2tvEyKdoe/tCWjNnVNrD5awSMgBEwAkbACBiB5ghsLNV5StHAEwHcByBWf19Ep7OpvDle0dOADtjocxlZA+mBhOeEbs4lIvjHmvQAJt4A8AxTwQ90Jzg9Ec+/uGz+/KStkhEwAu2DQKcVwLktkEB+RujUguGPzmkuTVnUIxBSqdD1v/ptUGiq/qNnAIzIvi63IrPKytyKQX88B2CoELgboDiJOglvUyotGPHYU5n7q5/74XkQLwfYN2hnUPcQDJHhdAQ5VQXanbVT5bcfaOmY7WNrmRVGwAgYASNgBIyAEWgbAptKdQ6tjGpret4L4NiG5znidSQxCnkaLs8QyMiI44058Hj3njWn1a3rWShwbtY54cbrif9NxvzRZfOXftA2FGxWI2AEmiPQaQWwLbcRMAJGwAgYASNgBIxA1ySwqVTnS559fW15UdGAnD684UDwtL0++qTs/33tK9MEXfgFIjgCcGrpoiUPlxcNHE3ypgYRTCYg3Jv0GF+2ePGqrrkC5rURaL8ETAC337Uxy4yAETACRsAIGAEjYAS+JIGNpTqHdkX1FZ+vFzQmMzzBNR7usEmLFv2xfGj/Xelj3wYYz3wuYDCAS7KE8UM7bP/V08fOm7e+fODAXRDTd+Gcp2KvTly4cPWXNNtuMwJGoJUJmABuZcA2vBEwAkbACBgBI2AEjMC2J7CpVOfSJUv+1WwlZ3B2n9q6n4a2SMHissGDd85zukbCG8naupuaq/BsYnfbr63NaAS2hIAJ4C2hZ/caASNgBIyAETACRsAItBsCtxYW5lVvt12vy+fP/yRUbd5YqnPpwsWlqc83rORcC8cTEi7/mXhUew7kpgH6SogOUzzJOz8Kws+CwyRnJWL551mBq3az/GaIEWgRARPALcJkFxkBI2AEjIARMAJGwAi0VwLThhy4V6TYVJDHQMoD+SGk8cl/f3p33te+cl1zqc6TFy16vbmzwgBfisH9MEJ0WE616Eb3rcBVe90KZpcR+EICJoC/EJFdYASMgBEwAkbACBgBI9AeCQjgBkWoGg2NQIwD/VOUe07Ct7IUbEOqc/nQQaPg9XBoW1T/eURybO91dbev6ZF3rYRQECv9sgJX7XEbmE1GYLMImADeLFx2sREwAkbACBgBI2AEjEB7ITB1yMCDs9oQvQvwn9l9eUPqMpxGQCySdGODjgVSqc6lCxbPKRs2rHteVDdb0smNOhd/i8V0WC26r8jziVGQHyLhNUZ4Ppwfbi/+mx1GwAhsPgETwJvPzO4wAkbACBgBI2AEjIARaGMCoZJzPKqbBenHwRSSj4LxEvnkfU1EMPkA8vUzreejgA5sNDud6nzZokX/Lh868AB4PiOoGrTn3QAAIABJREFUd8Pn5LTMWeE2dtWmNwJGYCsSMAG8FWHaUEbACBgBI2AEjIARMALbhkCo8rx+Xc8HJYxMCeD6qK6Er0P6n4wVJN4j/Egxtkdzqc6lCxfPTKVSDxlUDumyLIH8TjzuR0yY//I/to1HNosRMALbgoAJ4G1B2eYwAkbACBgBI2AEjIAR2OoEphQNvArA+IaByXUA4qlCWGCoBH0jIt0Gh6PRHU+ijr9qLtU5iNzGtkjsHe7LE6+7tLLys61utA1oBIxAmxIwAdym+G1yI2AEjIARMAJGwAgYgU0RmDZw4J5RDONInCCxG4GKRG1deVlVVU354MGFoH9OwFezxghFrO5XhFLF0N8J0wUVkLwQ1KJNpTqXDx14YCJyH5RVVi63VTECRqBzEjAB3DnX1bwyAkbACBgBI2AEjECHJhB6+q7pkTdRYGk6opv1IkpLFy6Z9sthw2J5ybqrBV2c+ZRMF7CKvNuvacozX016HBmP4SJLde7QW8OMNwJbRMAE8Bbhs5uNgBEwAkbACBgBI2AEtjaBUOCqibAlPyTQQ1LP+rnehfOHTVqw9O+NqctZbY7Iacl1dVPyeuTfmUl5DhWhPdxhefHkJ1HE5yVLdd7a62bjGYGOQMAEcEdYJbPRCBgBI2AEjIARMAJdiMCVRUX7kf4FSH0JfAy54aLfg+Q9AB5KeF6anaZcPmTQ2Jw2Rx8DsSPJKOaBeRC2B7lScodOXrToTUt17kKbyVw1AjkETADbljACRsAIGAEjYASMgBFocwIh5bl6u+16XT5//idXDhlwoAOfSwnXVIVn3pyI50+MJxI7llZWvktA2QZPKyr6WgT/WE4P4OcBvALoYgHdSczt1qPmpEuefX1tmztrBhgBI9BmBEwAtxl6m9gIGAEjYASMgBEwAkZg2pAD94oUmwrymNRZ35DuLE0ReDqgAzZGiGQNpAcSnhPKFi9eNWXIwCMIPpKVJt14K/G+FDtm8qJFrxtxI2AEujYBE8Bde/3NeyNgBIyAETACRsAItAmBVO/dooGjSd7UjGiNSN0v8RQAsS8w8PHuPWtO+9mzr9dMLRp0poDrAX0ldQ+ZgHBvUiy1ys5tssw2qRFodwRMALe7JTGDjIARMAJdj8Bbo4sPgvhMeGglefk+d8644s+ji++XcDKJ92NRNGiv39zyr65Hxjw2Ap2XwNQhAw8WOLde/L4L8J85Kcxr4PS0PE79AhEcATh10qIlDwVaIR3aO3+gvF+fTOjVsqVLP+28FM0zI2AENpeACeDNJWbXGwEjYASMwFYn0F4F8Ds/OW+XKBZbLOEbOU57AqtBPktiwt6zZrTrnqFvn1VyvPd6OOND5kcFH48PaO59+7Fhq29xG7CeQPnQof0SNTWfYLvt6uJR3SxIPw4fkXwUjJfIJ+9rIoLJB1xMk3xS/xdgPANSwGAAl2QJ44d22P6rp4+dN2+9wTYCRsAIbIqACWDbH0bACBgBI9DmBDqgAG5gRvDPXjpkv9kVK9oc5EYMMAHcXlem69hVNnjwznGqHMRpBC7p1mPtrPXrej4oYWRKAAO1cDxBwtch/U/WjzXvEX7kxIVL3wpj5DldI+GNZG3dTdktjkC84RA/ZOLChau7DlXz1AgYgS9DwATwl6Fm9xgBI2AEjECXILCJCHCu/2fte1fFna0BpTkbnOMJe8+a8UhL5zMB3FJSdl1rEAgthyDOk/T11PihIJV3h5P+TADjG39N4joA8VQhLPATAjci0m2I81hP9aJnaeqYBLiG4kne+VEQfpYakpyViOWfVzZ/frI1fLAxjYAR6DwETAB3nrU0T4xAqxCorppRTiDR9/M1UziszB4sWoVy+xs0FKd566ySo50wScABkGIkPgb4pKjJ+86qeC9XVIF8WdCvCJQ7cmIQaG+dWXwsgVsF9AXxDsWpgi4HsEfaa34CasQ+d1a88vbo4lMgThaxV2o+sEbAopj3P/+P38z8Y7h6AyEHvA5ytkIqpLRLmANwxYQGSfplc2Qz4rElPjYnPkWcSLhvQv7qxgd3XL/vnRWpB/HwasnY4bq3zirejeKVgI6W8FUAnuA/Bd3hXO2Ne8+a9dmmBHBL59lcAZybGg2iMh5FJydjsQegVOppevWI66RUGmr63xtZj33vnB7a0aCl+2HfOyuWtr+/CrOoOQJXDRuwe+Tz15cuWFCd/fk1gwdvn3A+tB86IYhaCruHVkSNe4XTHf29XnxaSO39zCsieb8ilCqG/k6YLqiAcHcJPqRLb1gQi/jfZMwfXTZ/6Qe2SkbACBiBLyJgAviLCNnnRqALE1hRNfMHkr8fQB8CbwNufEH/C57swki6hOtBVL09uniShDIAbgOniQ+ddAyc69fk/Cj4uagYhB5BZEbU64zwIoBdswRSUukx68flJ1R0BJwb/kXz7X3XzMXNCOCc8VIzfUDiEQkXNrdgwbb/mDXj0Zb46Lx/L/cMcLg/jJtzdvaBfe6sCNVqU+K3JWNHUd4HjCdDn9O9mt1YxPzIu/Pjzj/TzBlkOOJEAft8KW71hcU2dgZ4CwRws+uhGH6QEsgt2A/hBxETwO3/qyYlcKlJIsZBur1PbeKic6uqEsHyVE9e+gcgDa/3pJkCV/iYjB8lRccJurjhO4L4WyymwyLv9oPXwxnRTOA1AcsA/LSBTqbCs8f40Aap/VMzC42AEWgPBEwAt4dVMBuMQDskoPll8RXb9X4UwtGNDyap9LQJBYXFN7VDk82krUTgzbOL92wiVMiXAV4B+Psh7JCaJhSsgUI08IGNiUzvFTIGHs2I3RAdJDTZw93d0KIE/MQBF3johvBDS3osXinoXwRuyRLO9+xzV8XpGwpgvgcXHSXFboc0IH071jlq1N6zZr74h3PP7dkzEX9SwiFps7FWckcq5qtb5CN1MYUF2QI0CGAJ+zWJMLMxAtxSfoQWSaFdS9pmUv8l74oATa7n8AmJ/wZU0ZwAJlkiaULDDwwbWad1eYlTeiXzjtmcIlhfXgBvfD28Z9g7X7gfTABvpT/kVhxm6pCBgyU+HCKz6b8r1hAaOXHhkpfCv6cMHTSUXs80iNeNFrjCXML/XHBPSPhWlrCdllxXNyX7jG9Ie044jcqD+z+QHyLhNUZ4vnTJEqsO34prbUMbgc5IwARwZ1xV88kIbAUCK6tmnO3FGwD1anwowRvMix1asP/5qyw1eitAbqdDvDV6zJGUHhfCObyUOKv0TufEPJ/OCLFQRRgeU0TcluWGJ3E9WXtFSN3dMEV6w3FS5/yoqyRMaxC75OUk3syJLi/wPTUqVssR2e9vLDU3k+b85hnF36PD8xB2rB+/qk55w/NdNLBFPkb+OMTco80J0EZxzhqRJ+x75/R54b2W8pP0EMB02jTxKckjIAxvFNbp9PB4FH3QXBTaizUt8SG0kGpppHdj1aFbmgK9qfUIbuauXe6+yqTEWwS4nX451JtVNqywdzyZPwfQgY1/t5jbrUfNSZc8+/raK4uK9nfwzwvqnRHIgo53wLqstkfho1T7IpL9JN3Y+DcVjlvEjiSjmAfmQdge5ErJHTp50aI32zcds84IGIH2TsAEcHtfIbPPCLQBgX+9MmPHmAtiR4VZoiREfy8tKCyeYanRbbAo23DKlghXkv+m1zRPXJNl2geK4oP3+58b3w/vtWSc+kI3vxV0/qYEcBBWeXWxkVE3P3xzBPDbo4t/5oXrGmwkrt73zooJLbEt+KgoOo0xd8vGBDDBRV4as9/siv/NzNHiseEfhHhuIz8+3C2v7uxv3XbbJ9nLvbEzwC0RlMEHRNFwxmO7b4sIsAngbfiH2sZTTSkaeCKA+7LO5EZ0Ort0wcuzy4YN654X1c2WdHLW/n4p6XFS3OFqQGdkvf+qi+M0nwwZHzq4UQQznBt/BVA4R9ydbBTYbey6TW8EjEAHJ2ACuIMvoJlvBFqDwIplFSGyNx5SQ89FgM8VrF2dalexcrsdDxD4a4gDADnSUqNbYx3aaswNBFyzhmwYuQ1FsLrF647ICLiWCMF0xC8lBM/JFsDweEdUeLhOv76EAF4bT8xrLv1537umL2y5jxtPQc56gP/EOf/DkHId3mvx2NAMAaXZeAl8JGLSurzkb75/66014bMWC+CNrFOIIjtyVxPAbfUX1Tnnve7w/XvV1vS8F8CxjX+7eB1JjAppyeVFRQOAaF5WgauUQPbkH5xHyCbZOevvu5TSa6B7WFLPDYiFqtGKHTN50aLXOydN88oIGIFtScAE8LakbXMZgQ5AYMUrFfuBmiNgtyxB8hGlM/v2L3kipEan01U5h9BrHrwU1EeZ1OgO4KKZ+AUEWizgclKXMyL1/95z06fNCsFmUqmzU1514omxP+/Q77v0foKI40Ml6C0RwFGkvzWX/vy92Td83HIfNxTA6SrQ/DaUqmZdL9D55Lq8xPHfv/XWREvHBvQThAh6s0Ww+C4d/nufWTOWmAC2P9n2QiCI3rpPe2y33de+9vHYefPWNyNyw4HgaaULF5f+ctiwWF6y7npBY7IE8t9EPxxyp0Ioz/r7fj8ZcUSewyAhnIvXV1KfZYpciaVllZXL2wsHs8MIGIGOTcAEcMdeP7PeCGx1AtXLKm4HdFa6o0nqFYrazurXv/ic3NRokh9BuDnGeEWfwnObtMDY6obZgNuMQHOR25B+nBG2GUO+6LqWRoDrq0CHtkjhLPA3mnX0S0SAIe3eXPrzxsR5cz62VHyGCrU+1u2w/e64/qMv4pLt39tnlezsfThHrSObqbj9QaienJeI1rWkEnXuDxA58xxvEeBt9ifU6SaaNuTAvSLFwnGHo9Ipz6kevRf3rq27e033/F81EbngGg93WIjWplokRXw+u8AViRtB/FbiXEiZs/kNfXy7JZPbe+cPlPfrkwm9WrZ0aeoHNXsZASNgBLYWARPAW4ukjWMEOgGBlctmHCPyLklfz7hD4D2IowoOLH5zU6nR1iO4E2yAeheaE3Ab9oBtLgU6fU53cyPAcphMr2sBdAsmEPyriNmQpjRQ3VwBHONp8jorU/05t7hSy33cMAK8kTZI74diU3v95pZ/tXTsTLXj8AvTX84sOdwDMwF9M2cnnRX30TMtFcDNrZOlQHeev81t7UnYm+VFA0eTvCk3NTlT+dnF9F6uyAU4u09t3U9DW6TyIYPGZhe4CoWvmCqGhe2y/SHwMeSGl1ZWVm1rP20+I2AEuhYBE8Bda73NWyOwUQKptke9+swFGvo2hvSzJIWrC/oXT/qi1GhD23kItFTA5VZvzo1AvnVmcTgb2ND2JpwR3qCdUuoMsGZByOoDumEV6M0+A0x3iYe/rKH6c72A3pQ4b17kt74AzuycVMumuvitQpgz/SJ5eSxKzuoMAji3LdYm9oP1AW6Dr5MywLlBg77fc7u1b4VKzsGEKUMGHkHwkSB+SayS2K2xhVlqh74Ug/uhpz89p4pzLRxPKF2weE6qJzD8Y9kFrur3dtjr20P6UdZ+v7B04WJrs9cG629TGoGuRMAEcFdabfPVCGyCwIqqihIA10jqkfUwUhV5HbHLgSUfbio1urqqYjKkcH8fkJ9BejHmdflOB42xgiUdcNdtKFxRuaE4xAcOboqHb+jVmyuAN+iH2yyL5otg5bZB2lwBTPKB7Aq0QUjuc+eMKzImtNRHeXe8i/mHmqRmEyfXF4Ab1+AS8XYi4Q/e/+6bV7V0bAgPghnhn255tGGxqo0L4A0FZfPrFCpzx/Ki/m2dAh1RrzfpvbzR/SATwNvweyNEeacNOWgfr1jIQCgKbYmS//708T59kP9xtMMDElLFDwGcTYfX4PlMpr1ReFPgRTGu+61Xj6ey2yJlxPFlixb9+8qDB/2n83qqofAV+WQywtku5vdw4HOhzRGBWjmOmLRg8YJt6L5NZQSMQBckYAK4Cy66uWwEcgmseP3mnZSIXoDw7cbPuNZRF/UtLLljU6nRIEaLGNu0YnTq9/21pL+ioHBMdpscg98BCOQKVwKvR3Q/cam2PdgrtbrE7704i1CoApt+5URZw1tvjR5zGOArwn0EVgK8UdAFAHatv+kTblANmVdSeGtLqkCTeFvC3pk5MunGGVNb7KPDuc7jhU31Ac71vaVjS5oHMKR+B3brSP2X99yDCO1gUi8P4DjFui100frnBfxnA2rxVB9XVbag3Ng61eQlj+6VzDtycwRwMpb33ewew+GMM5z/seQeyS7aReI6CZdk74FmfixBpi9zS/ZD7lp1gD+ZDmdi6myuz19fumBB9ZQhAydCCD8OpYrOEfgc4Odi7EwgeW3j/y/wFcfYUV7RzwH9PGvN35d3h7uY9oTXw6FlUf1nEcmxpQsXzwz/DpHgcLaX8tUSDxFxXCoVWji0fu7Hu/esOS0Tfe5wUM1gI2AEOgwBE8AdZqnMUCPQegSaPdtLPtGvsPjYTaVGg1wC+dkCemc9DEUQGdojBRGcEdHh8yC0kUhFDIcCetPDle9ceMGzreeZjfxlCfz5zJLxIsqbVGJuUF/40EnHwLl+uT15mysklW1DM0WlVhP8OagKCb0ap0BSgGsoDLWZZ4ABrgHUuC+zjMiIsZb46Lx/Lzf9uFmm9f2FM5+1ZOwkY2tj0LOSdmpuTIIL1it+7I5r3frPtl//OITh2deFqDaE9V+0TnvfNXNxblo7idSZZR+PD2hOGCfyYj2aidZ6Al5AQ3u0zRXAuX42tx8ceOjed83405fdu3bfxglcM3jw9glqkohxkG7vU5u4aFWvvL03aEsERKEonSP6eWF0ZsQQ7SXwvaZ9fFPn9qcn4vkT86K6O5pmXuBvsZgOmzD/5X+EFOtY0YD/cnAVggqaWFkfES5bvHiVrZ8RMAJGoLUJmABubcI2vhFo5wRWLZs5KIIeAtTYkxFYRbpTCgoveHFjqdE1yeRRPWLxu7PPDId+wAImAzgd0v7BdYKVBf2Li1ZX3dovQvJSASVZ0eIEgLn0Gldw0Ji/t3NUXcq8kBb55zOKDyFZLuh7oUAVwRoBi2Le//w/fjPzj19U7XhD0cW53vGX9H5u1tnct6N164fFenQ7jsLlAvoSeAvCDWKIjmbaoaQLbEXd/PBc0d1cxLElArglPjZXBbrpRuAaAg/RrRu/96xZnzUKhS/mF65966zi3egxGeQoKS0KSK4A9EB+PHF5pqfym6PH7ktFd4A8MPOjRBDAe98548ovWqcw5uYK4FDMKzdaK/A6UOd82QhwsKOp2G5+P2RSybvUH9w2cHbqkIGDJT5cLz4jgHfH4C5OxpIFLuK92RkGCH13vTs85nyBEKo141M4TZaUB3E6yUjpNmXpqDFZQ2ikiM9yU6QzbZHCdeVDBpZA+HXmPpAfUipLxLvdUTZ/fu02wGBTGAEjYAQa2pwYCiNgBLoogRXLKkaDuLah8jMRUbitoH/JBZtKjU49zIo3AGqI2gF8TsJDZHjASb8fqkhTLBV1tcB+6chw9ovLY+CJO/W/YHEXXYJO6/bbZ5y3u1ysSQuUHGfXkzhznzsr7uu0EMyxBgK2H9p2M5QPHdpPPvkUgTxSY+Cd807HyfmbnGc455760bLxlarkXLyqR/4h3TxfWh/Xng3neMnRhE7IOh8cjkXMTcQ+PTkefWUipMuyxnknHvcjQhQ4/Og0pahoX4fom05uzdfXr68KlaLblozNbgSMQFcjYBHgrrbi5q8RaIbAiqXT94Bzl4M4CdD7iHRkiMg2nxqNJ/PW47xENzzT9MxwKgqwDsLngvpkpiH4quQXwjH88p+KFiAlsnm7iH+F1hcFhcUzbGE6J4E//7hkL8VQRupICV9NLT/xscRXYuIVe82evjjky3dO782rXAK2H9p2T5QNO2jXWDJvR8LfWF+VOaLT2Z78gxMOkk+dP28S1Z24cMlLuZWcRZ4Yg1aH6HBWe6TUWDGH+em2SOxN4MY88bpLKysbsiPaloDNbgSMgBFIBWfsZQSMgBFIE1i1dPr+yVisbziXu6nUaEiHihiflcoskNGGhbAggreSWOChW0OlzwZhTH4EaWZB/5KQMm0vI2AEjIARaGUC1x2+f6/amp6hcF1oUZZ6kXgdSYzqtn3Nx+vX9XywSVQXfDqRiE6O5eXt4eCfz1R/DtHeWLe6H0Xru/1K0lm5YyEPuyQi90FZZeXyVnbJhjcCRsAIbDYBE8CbjcxuMAJdg8DGUqPhda0cQ+GqPRseeoD3BPcTwIe2MKFlRl7qwQr4F+hOBxTaKxVmk0tFi4FLLfrbNfaTeWkEjMC2J5BKOR4yaJSrT0kWVErEa4FonpDOyEirYJSWLlwybdqQgUObi+o6H388YhTOAg+ovyMCMZFiL0G/yLxH8v5EhIutmNW2X2ub0QgYgZYTMAHcclZ2pRHocgSaS40GXX853ZGJ5hKsE3UFxPdJHC75Zwg3TtB3CF4jah3FXwjKrwcYakQ/RmCeF3dBuiWO9Q/ucrvLHDYCRqC1CVw5ZNBRDgg9sXumdC6xHDF3LJL6saAxjfqXazzcYVE8/mZesu767M9AvAEmR8LHg/gN5/XTR1ky2pl8AFIfx+j8yxa+8k5r+2TjGwEjYAS2lIAJ4C0laPcbgS5AIDs1esWyGWcCmCGg/oGKVc7h1MjrsXAmmOnU5t9QnONiri6paDaEb2Y9LqWKXnnoeOsf3AU2j7loBIzANiUQor7lRQMGE+6HgL4n4JAcAx539BMF94SEb2V9N4eiVz9d1a3bN+n8sxC+kaVyp30t9snUfyd3uCcnfbqhzdE2ddImMwJGwAhsAQETwFsAz241Al2RwPKqGQc44QkBuwT/Sd6TKnxFnJ05A5xJb05XFU2dD0t/15BJCldvbv/grsjZfDYCRsAIbC6BaUMO3CtS/Lb6AlehDd0aEcsgHZ4VuQ09fk8l2U/SjZk5CNTC8YSJCxbPnVI0aCyhGxo+I2sg/R7gWwAOEHEwhRcckxda1HdzV8muNwJGoK0JmABu6xWw+Y1AByRQXTXjYoJTJPVo3nw+56AQJZ4loHdjFAFvJBxG5EWc3dL+wZpfFl/dp0/3nfYr/rwDojKTjYARMALbhEDzBa64iAl/go+7qwCd0WgIX4kxeXqkVC/3A7PefykG98P18dpYPJk/p+lnqV8yP4bc8NLKyqpt4pRNYgSMgBFoBQImgFsBqg1pBLoCgeqqinEEJjX0D250+q+Iux8hqfJckRuKXhGqbWn/YIij6DRQwjSAc+D9L0N7pq7A13w0AkbACGwugfKiogE5Ba4a2xx5PC1h56wfJEtj4B+99JCA7vXvRyTHli5cPHPKkIFHEHyk4fwwuMLDF0eLXv5dGeA31za73ggYASPQXgiYAG4vK2F2GIEOSGDF6zfvhLroUoFDCMVE/D7Wg1donU5pTuTm1emMzekfzCg5UvH4U5kK0qnzxdD0vp+vmcJhZckOiMxMNgJGwAhsNQIh6lv3aY/ttvva1z4eO2/e+rJhw+K5RaxCm6NEzB8Vj9yPIZRnCeD3HeJHC9FESSdn3ieROtc7fv7L700tGnAEyBESKpO1iTllVVU1W814G8gIGAEj0EYETAC3EXib1gh0VgJBFCsRvRAKYjU+UPEjSmcKPHBz+gcD+LDJ9WQSwoOEqgl+xJ64yVKjO+tOMr+MgBG4ZvDg7Wu8zytbsuSjbBrps76xawAclT7by08IXDxx0eK7rh42YLco4vNNClyR05KxaGZe5J5K12ZoeM2kw2/gOSfT4zf1CTmtdOHiUgKyVTACRsAIdDYCJoA724qaP0agjQlUL5txPMGbBfWpNyUUJZ1F76duTv/gpNe4uOO1AnbLcimMJUCOwKK+a9f8wCLBbbzgNr0RMAJbnUDZsGHd49H6cyBeKeqXkxcu+XWYJF3heeBokjdlUpOzfmisITRy4sIlL5UPGTS2aYGrdJsjItoru5VRONMbyY10Tkejvldwejy+E4/7ERPmv/yPre6cDWgEjIARaGMCJoDbeAFseiPQGQk06R8srQpneQHst1n9g4G+TSpIZ4MiPnPguX0Li0NPSnsZASNgBDoNgakDBvRVnI8KGJTWovyfZCz/rLL585PZ53JJrJLYDdBXGp3nJopYcXYM7mLP6B4JI7OE8yx5TqPzz0jsTeDGPPG6SysrP+s0UM0RI2AEjEAWARPAth2MgBFoNQJftn8w49jZe9zQTIGtYGsIgtzXr3/xadVVFZMhlQDoA/IzSC/GvC7f6aAxr7eaUzawETACRqAVCFxVVPSNRCzZK2L3f+ZF6x+REFoXgcSyRBJHbLd9zfr163o+mCVez6bDa/B8Jjt9WeBFkxYtvmnq0EEj4fVwpsBVps0RI9aIfm7D+8Tcbj1qTlpf23O/ROQ+KKusXN4K7tmQRsAIGIF2Q8AEcLtZCjPECHRuApvRP3iCFM61aXgDkfTZ3wUkwoPZfk4s8dDxIsZmeg9nRUDWkv6KgsIx4XycvYyAETAC7ZpAOOeboCaJGAdhcWhDFCEaDyD8JyjglZI7NEau8kj+vrG+Al9xjB3lFf0c0M8bvy/xvrw7PMrLey8vqpudU+DqLxKeIXl2VnXnCaWLFl/driGZcUbACBiBrUjABPBWhGlDGQEjsGkCLekfTOIpAFc17THM5wrWrh6ZOe+7omrmKMjPzukxHEEMNVscwLWOuqhvYckdGYtWLKsYDWKnvp+vvs7ODdtONQJGoD0QuLKoaH/HaG5We6JUGyIPrKL0UMZGOh6VcPnP5EV1t0g6K/N+iPYS+F7THr+hXy+nJ+L5F+f59d/NjRATXAFgXVpc47re6+puP7eqKtEeeJgNRsAIGIFtQcAE8LagbHMYASPQQGBT/YM9dL4jf51dQRrhQZDulILCC14Mg2h+WXxFrz5zc3sMC5gM4HRIqQqnBCsL+hcXhf+dOpMc4zwJexF4G3DjC/pf8KQtixEwAkagLQmENkY5ac0h5flv3utiOncbpL4+SRglAAAgAElEQVRp+zh50qLFU6YOGXiwwLkQPoXTZEl5EKeTjCTF0hWhQ9CYqYJYly1csqB8yKDy7AJXmTZHVuCqLVfe5jYCRqAtCZgAbkv6NrcR6KIENtY/2NdgwgZtksBZ/foXn5NBtbJqxtnN9RiW8BCJXwPqlRbAeC8U3yo4sPjN6mUVt+cU1ArRjrn0Gldw0Ji/d9FlMLeNgBFoIwJlgHODBn2/53Zr31pfs/13gGiegK9mmXMbyX0lpX7EA/DQDtt/9fRuq1f7VT3yR3TzfGl9XHs6r9DWaGeQowmd0LS4Vfpsb21t/teheBDNja3pwOsT8fzxobBWGyGwaY2AETACbUbABHCbobeJjYARyCawatnMQRFCyp92zrxP4i+IdGRGpDbXYzgldsl1ED7Par0UIsCv9l27+qCV2+00RPL3A9gplzjJjyD9oqB/SYWthhEwAkagtQmECn7Thhy0j1dsJpASt6cmaxNz8rrnXyVoTMP8xGcEPsukRoeILsgfTVxQ+UQ45zGtqOhrEfxjgA4O94g8MQatDtHhrPZIEZ3OLl3w8uzyoQPOkGc4EhIDGX4AvC4Zy7+ibP782tb22cY3AkbACLQ3AiaA29uKmD1GoIsSqD+je22m8jPBOlFX9CssKc8gWbGsYsoGEWIy2rAQFkTw1r5rV4/JTZfeAK+1VOqiO87cNgLbnsCUIQMnQriiIVUZ+Bzg54S70DO6FsI3NmZVEMGSxpYuWnLnlKKi7zr45zPVn0nMjXWr+1G0vtuvss8Ik3gdSYxysViNRxQqQn8WY3TpZQtfeWfbe28zGgEjYATaBwETwO1jHcwKI2AEMmd1nbscxEmS/uiFUbscWPJhgBPO8crxWQB7ZmCFNGfB/QTw44BUX8u88BmBf3nimBhwQG66dIgqS7yPwGWCuqXGIp/oV1h8rC2CETACRqA1CVx58MDvOI+ns4pehekiEFMpfCSEYxybeJEJAhf1SOr+mjjmQBhQf3UYYyLFXoJ+kXmP5P2JCBeXLV68qmy//fIvf/PNcL9a00cb2wgYASPQ3gmYAG7vK2T2GYEuSKD61Zn7xBJRfnY/3xWvVJwkpzsgbJ8WuekIMcT3SRwu+WcIN07Qdwheg3x3E+r8PEEHNApmrhdRCqk3iJ9DmYIxeLSgsOT4LojaXDYCRmAbErjy4AH7uIj3CvjPhmmZaVu0/sN4Mn8OoAMbv7NQK3A9oK9kmRkRLCXxnpfuyUSTG+4hH4DUxzE63yK923BxbSojYAQ6DAETwB1mqcxQI9C1CaxYNuNMADME9EwJYLLKOZwaeT0WirvUn+f9DcU56ub+hDo/NiddOkSGFzmvEu/4uIDd6oX0ekLj+/YvubFrEzbvjYARaG0C5QMH7oI45khIVatvfHF2n9q6n67p2W0kvL9fQPcsEXyXwIMA7dtEBBPXCtwP0tGN4hd/i8V0mFV4bu2VtPGNgBHoyARMAHfk1TPbjUAXIrC8asYBTnhCwC71AvieVOEr4uzMGeBUMSzgUni8CGpORuSmMJFJAndC2lXAkelM6bSQjryOyKRadyGk5qoRMAKtSGDawIF7RjGMI3GCxG4EKhK1deWxXnnfcsJB8rglt21RXazb0ryobrakkxtMI94HOAHQVTlnhCMHzBKxp8AhFF5wTF5oUd9WXFQb2ggYgU5BwARwp1hGc8IIdA0C1VUzLiY4RVKP5j3mcwVrV49c0avPbwCdmhG5G6VTXwBLwI4AxqfbieBzSC/GvC7PTsHuGoTNSyNgBFpK4KphA3aPfP760gULqrPvubWwMG9Nj7yJAsNxi1RdgiwxW1q6cMm0Xx2+f88N+v+CTycS0cl5eXn75rZFIjg98rg7FtPvmp4f5ieETi9dtMT6mrd04ew6I2AEujwBE8BdfgsYACPQsQhUV1WMIzApUy06y/q/ijg5Juwq8q5mPs91VCR/J2hR86Kaa0ldV1BYUtaxCJm1RsAItCaBawYP3j5BTRIxDtLtfWoTF51bVRVaC6Fs2LB4XrLuakEXp2wgPyTQI6s10btw/rBJC5b+feqQgQc317Zo4oKXf1M+ZFA5pMsyfoQK0IRGRo6f1vf+7ZsqcOV5aVll5fLW9NfGNgJGwAh0NgImgDvbipo/RqALEAj9gFEXXZpK+4NiIn4f68Er+qxeXbtB2yMyCek6EjtIOA1AupgM8SbB2yBNFtC7ARsRhaaagFwmpbqgsHhGF8BqLhoBI/AFBKYOGThY4sOCClLVm8G7Y3AXX7Zo0b/DrVcWFe1H+hcg9SXwMeSGi34PkqFY1UPZgrVeLF+f0//3DTA5Mu5isSji8xK+1SiCMbdbj5qT1tVsv2ecdesmLHzl/1lFZ9uyRsAIGIHNJ2ACePOZ2R1GwAi0UwIrl824UGCIvqTbG6WF7hvMix1asP/5qzS/LF69XZ8BDsyrjde91i2R9yCg4Y0PmFwnYDKEkzKVWAm+2nft6oM4rCzZTt02s4yAEdhGBMqHDu0nn3yKQB6pMfDOeafjuvdYO+GSZ19fe8WQAQc58LmsavU3J+L5E+OJxI6llZXv5grWKwcP/g86/2yTs73ktNKFi0unDh3wE3ne0XhOGMu9YiMnL1r0+jZy16YxAkbACHRKAiaAO+WymlNGoOsRCFFhJaIXQkXobEEbimI1F8FdWTXj7NwewQCfc9RsD9zS+ACL9yCOcr3wnl/H/vRyocp0ENRdj7J5bASMQNmwg3aNJfN2JPyNgA4OkWA6nV264OXZU4cM6eMVPY2s9mu5xEI6M6QHEp4TLl+8ePWUokFjCd2Q9b0VPv89wD8CGAyiv6Tp+XLll1ZWfmYrYASMgBEwAltGwATwlvGzu42AEWgnBKqXzTie4M2C+jSalC6KlRu9bVYsA2sEnEdygqTChjHI/0f4cRLDA+qeqfdDRWlhqfO+2ApltZMNYGYYgW1E4LrD9+9VW9PzXgDHNopWvI4kRpUuWfKv8qEDzsiO3G7CrMe796w57fO6vB65/X9TXzPAxwJ+mpSrtHO+22hxbRojYAS6BAETwF1imc1JI9A1CNQL2ykE/xvAOkpn9u1f8kSu9yuWVUzJ6REsgLNA/YPiLwTl198jibc7al8BRbnjEAjn/n5W0L/krq5B2Lw0AkYgECgvKhqQW6kZRKrC822FhfE13fOvEnRhJn15I9QiAKdOWrTkoSlDBh5B8JFMsSyCKzx8cbTo5d+VAd6oGwEjYASMwNYjYAJ467G0kYyAEWgnBFYtnb5/5Nx3+/UvvnsD8bt0+h5yfLYhmpuOtLzn6X7q5G9r0jsYXO6Au0WMzbReIrhexHIIu4VCWQBWke6UgsILXgxzpUR4XXQeve4uOGjM39sJEjPDCBiBrUiguQJWBNd4uMPCGd3wi1r50P670se+DTCemVohpRm4JEsYP7TD9l89fcy8eXVTiwYcAXKEhMpkbWJOWVVVzVY02YYyAkbACBiBegImgG0rGAEj0KUIVC+beQHpfyWhe3CcYJ2oKyDuDuisht7B6TTnq0HtXl89Os2JfIIe98rpjvpzwuFZ99p+/YvHr666tV8SyTEAfg5pLYl7XQ+O32m/4s+7FGRz1gh0AQKpPsA5lZoBzu5TW/fTTFukgKFs8OCd85yukfBGsrbuprwe+XdKOjn9fYI3HOKHTFy4cHUXQGYuGgEjYATaBQETwO1iGcwII2AEthWB3ErRJKskXUXglpx2SKnq0ajz4wWNaxTGuJ3iNwSNaLCZuD0mN9vDPyiwX31kuP75lq/W5iUO3f17F328rXy0eYyAEdg2BMqHDArZITdmZiNQC8cTShcsnhOixPGo9hzITQP0lRAhpniSd34UhJ+lf0/jrEQs/7yy+fOtyvy2WTKbxQgYASMQMv/sZQSMgBHoOgSqq6afCLg7IO1Q7/V9APYAMKCRAtc66qK+hSV3rHyl4lBR92fEcUiXFnkBoFKIAwh9RPEUUaNCqjSEWKMwTkeRC/oXT+o6hM1TI9B1CJQNK+y9YQErvhSD+2HoDTylaOCJAMJ3TOP3QqNa/t9kzB9dNn/pB12HmHlqBIyAEWh7AiaA234NzAIjYAS2MYHqZTNCxOZ8AHnNTC0AoXDWewS6uZ68JKrBrYBOrY8Ci+TvCgqLj1uxrGI0oL4F/UumrVw24xiRd0n6eraQBjSrX/+SUAzHXkbACHRCAuVDB42C18NC+lhFqi0SObZ04eKZtxYW5q3pkXethMbvADIB4d6kx/iyxYutnVon3BPmkhEwAu2bgAng9r0+Zp0RMAKtRKC6qmIcgUlNBWtK4r7phV85cAqgnQEuJ3ADoOLGAlmNEeJgnuaXxVf06jMX0PAm5hIRhdsK+pdc0Epu2LBGwAi0MYGyYcO650V1sxvO9aZSm/G3WEyHTZj/8j9Sn/vEKMgPkfAaIzwf2iW1sdk2vREwAkagyxIwAdxll94cNwJGYNWbFdv5Go0H+ANBMRALYz14RXhPxGWZdGYCiwRWgrqk8T0+U9C/+IhAMfdccXiP4EJJLwPYm46HhSrSJNdBetF5TbT+wbb/jEDnIVA+dOAB8HxGUO8Gr8hppQsXlxIIWSX2MgJGwAgYgXZCwARwO1kIM8MIGIH2Q2DFsoqbBZ1Xb9HnjjjXC98BQ3Xn9Fk+kq8VFBYfUN97+AUI387yINUaCfInivhpk3PBqYu4ltR1BYUlZe3Ha7PECBiBL0sg1fZoyKBySJc1jsF34nE/IkSBv+y4dp8RMAJGwAhsfQImgLc+UxvRCBiBDk5gZdWMs70Y0p57paK2wCMAjpS0Y71rInhrQf/i81csq/hVuviVMr0+w7PwLEf83kO31rdKCreFez4RsEOoEh3GFTSpX2HJ9R0cl5lvBIwAgMa2SOxN4MY88bpLKys/MzhGwAgYASPQvgiYAG5f62HWGAEj0E4IVC+ruAnE+VnCNssyLo+BoborIuih9Fnh9IvEXxDpSND1h8OvJO2SDhjjLwIvhnB71vV/9MIhO9es+WR1nz7drV9wO1l8M8MIfEkC5UMHHpiI3AdllZXLv+QQdpsRMAJGwAi0MgETwK0M2IY3Akag4xKorqqYTOCi7EJZ2ZHb6mUV92ZVhw7nfutEXdGvsKQ8eB2KY63crvckieeAuB7SN0AUZ50tfg/iKDoNlDAN4Bx4/8uCg8b8veNSM8uNgBEwAkbACBgBI9B+CZgAbr9rY5YZASPQDgiEQlnROpwL4SgS6zx4w86FFzzbfNsjLBWjk4j4NZQOF+AIfC7gn6FWFoBhAL6ScYtgZSQdG3N8WlJheJ/kR4Cm9/18zRQOK0u2AwRmghEwAkbACBgBI2AEOg0BE8CdZinNESNgBLYlgRXLZlwn4GcNcxKfOTAUyxq48dTpRgtDJNl7XOiI3USMz061JvAHAUscWM2euMlSo7flytpcRsAIGAEjYASMQGcmYAK4M6+u+WYEjECrEVhRNf1SyF0pKD81Cfm6k7/Eg/cC2ClLGK+g8EeAwxquTbVJwiLGXLEi/0Rjf+Fmzf2riJN3Lix5tdWcsYGNgBEwAkbACBgBI9BFCJgA7iILbW4aASOwdQmkz/f2mQagOPT4BZmk8FdBezfOxOVBvDppmoCiLFGciRYfAuistB5OiegkhJsJ9RNwQuZ6EvcWFJb899b1wEYzAkbACBgBI2AEjEDXI2ACuOutuXlsBIzAViSwaun0/aMYZ1L8uqgIwn5pMRsKRKMCxCqKv8iK/oY2Sfc56AGRdzUpsAW+SmqCF2dnV5YG+USsB07z69ifXk7d3J8K9j9/1VZ0w4YyAkbACBgBI2AEjECXIGACuEssszlpBIxAaxP41yszdoyR9woaUT9XguBvRQyFtEfj/Fwe9+6UpPOTAQ3Pen+toy7y4g9yKkuvB/10if8FYM+0uE5Fm5c674t3OmjM663tm41vBIyAETACRsAIGIHOQsAEcGdZSfPDCBiBNiewvGrGAUxHb7/dkNacbVVauIb+wqHN0TWp1OnMi3jSAfd74BYI2ze8TfwBYELSgFwHCfwbwM8K+pfc1ebOmwFGwAgYASNgBIyAEegABEwAd4BFMhONgBHoOATC2eDq7foMcPK7AO4aQd/IErlvIBY/GVHyAQhBJGdeq5z4I1FlTc4Kg2vp8AiEEzNimeB6Ecsh7AbIAVhFulMKCi94seNQMkuNgBEwAkbACBgBI9A2BEwAtw13m9UIGIEuQGDFsorRAq4M53mDcCU0XmCfnLZH4UzwLBBvUygX1K1RMPMJQp9JOK3Jex73yumO+khxuP/afv2Lx3cBpOaiETACRsAIGAEjYAS2iIAJ4C3CZzcbASNgBDZNIF0tuvckCXvFvW5OOnd/doErEn9xcqM9/Z0S/iNrtFRkF9JRgsY1VorG7RS/kXXWOBTcur1fYclPbS2MgBEwAkbACBgBI2AENk3ABLDtECNgBIzANiIQIsIgrs1UfiZYJ+oKCDuBKIYQS5lSX0G6X/+SC1e+UnGoqPsF9E5/hPdEXgCoFOIAQh9RPKXvgcUvbCM3bBojYASMgBEwAkbACHRYAiaAO+zSmeFGwAh0RAIrlk7fA85dDuIkSX8EeQWkUMRqp4w/ISpMoFJCwvXkJVENbs2qDC2SvysoLD4uJaihvgX9S6aFSPOKXn3KSZyVEtjkZ5BejHldbpWiO+JOMZuNgBEwAkbACBiB1iBgArg1qNqYRsAIGIEvIFD96sx9YokoP4q5IICPaRC/ocgVdDvA49Kp0lxO4AZAxUIofBVeTLVM6ltYckfmvuplFaG69PmQ4k2n5lrSX1FQOOaa7Perq2aUE0j0/XzNFA4rS9qCGQEjYASMgBEwAkagKxAwAdwVVtl8NAJGoN0SyC6UlZK2wCIQCwSMz6REh/cEVoK6pPE9PlPQv/iIcM+KqpmjID87kyad1siIIDJVKZr4zIHn9i0svq/++h9I/n4AfQi8DbjxBf0veLLdQjLDjIARMAJGwAgYASOwlQiYAN5KIG0YI2AEjMCXJbDqzYrtfA0mAPpvkpdJGCrovPrxPnfEuV74DoifNwhg8rWCwuID6lOf5wIanpmf5DpBk0L7JACp/sFEWjCnrt+u96MQjm6wNyWQcV7fwpLfflkf7D4jYASMgBEwAkbACHQEAiaAO8IqmY1GwAh0KQIrq2ac7cWQ9twriFkAjwA4UtKO9SBE8NaC/sXnZ1/bCInPOWq2B26pb5UE1gvmjV1fsHb1SEuF7lLbzJw1AkbACBgBI9AlCZgA7pLLbk4bASPQ3gls/ExvKp67PAae6PP5VyWiFyB8O+MPyY8onenBCwEd0uAn+YT3Gh1zfFpSYe71ffuXPNHemZh9RsAIGAEjYASMgBHYUgImgLeUoN1vBIxAEwIVFW9u161bj15nn/3NlYZmywhUV1VMJnBRpm1SSvrWpzf3Kyy5fsWyiiliOCvcUPhKAGf16198Tqg2LcdfAxhJMuk9LnTEbjnXhwFXQvo7iIWxHrxip/2KP98yq+1uI2AEjIARMAJGwAi0XwImgNvv2phlRqDDEJg16x//Cacxgg4h8H8EPH/2md8cke3A7f/z7l4uCi16+H1CMRCvJOtiN5x77m7VHcbRNjA0nA+O1uFcCEeRWOfBG3YuvODZf70yY0dH/B7AdzNmhR7BEEcVHFj8Zua9FctmHi34w13M3a7IP9FYSbpZZ/4q4uSdC0tebQNXbUojYASMgBEwAkbACLQ6ARPArY7YJjACnZ/ArLvenShhSrqIceq/34tcdOi5P/m/fwsR4e49eswQeCqg/GwaJFeK/vizz/hWZeentHU9XPFKxUlyuqPhjC9YJ+oKSn8V+f3caG71sorbAZ3VuEZMQrgZ0DcBjKq3LnW2uO/a1WNW9+nT3aLBW3fNbDQjYASMgBEwAkag7QmYAG77NTALjECHJ3DH7H8Mo/Q7SV+pdyZUIT7rnNHfum/WXX+/U9IZ6exdeAC1Eno2OE0sjeq6H3LuuTvXdHgQ29CBlctmXCjwakHdUr85kFXO4dTI67H0meBU/+DJBf2L71y5bMYxIu9qkkoNvurAMR7+t02iwuQTDnpSwjSAc+D9LwsOGvP3beiaTWUEjIARMAJGwAgYgVYjYAK41dDawEag6xC4445/fh0uOR/Qd7K8vjqKRbfHfCwUadotJdLAd0R/GeGCKM6I5bUiTzvnzD0e7zrEttzTVctmDoqoRyH1rWf7DIC/izi78Uwwl8e9OyXp/OTsNkkA1zrqIi/+ANCpmagwwTpQQfiOyhTKCkW1AE3v+/maKdlVoqurZpQTSOS+v+We2QhGwAgYASNgBIyAEWg9AiaAW4+tjWwEOjWBWXf9/RIJQVjtALCO0FoBX2twmlykZHQRYy4Is0z7ng8pd6KoG7PFMsEZZ43eY0ynBtYKzlUvm3EjgPMB5G0wPJmkcDWIFQCukdSjcW3wJORmk7o9p8BWFYQFIsY2iGimUqUfJFRN8CP2xE1+HftL/n4AfQi8DbjxBf0veLIVXOyUQ4ZKZb8bOXKUhMsAJL3jZSfMmbO4UzprThkBI2AEjIARaGcETAC3swUxc4xAeyRQVia3665/75Op7HzHXe8eDfBeSNsHe5tLbSZRLbofUSmRtWe9XxHIP0PaA0CvjK8E/5BMdBtqadCbv/rVVRXjCEzKFrIIohV4JG+9Lk50wzPZbZIArHLij3yoHg0Nb5yRa53TNfIYnVMoK+g1AXIEFvVdu2b4yu12/K7AX0MckHo/3at4QkFh8U2b70HXu+ORI0adQeoOAbGU98RySUedMG/ea12PhnlsBIyAETACRmDbEjABvG1522xGoMMQCKK3X7/q7rG89dcCGg2gO4AVIH4M6fsAp2UJ2HfkeCG8v6cx2ss65zDGC6dDKtqI42sJ/i+o3/7zvT1uKStjOCNsr80kkFMp+t+UZoe+vhtrk+SgN7LPD9eLsBDBXQ3hzIZCWdl2EJ858FxAvTLngwm95sFLQX3EvNihBfufv2ozTe8yl6eivkceOVhwJwPaT8APcpx/vCZKnnb6s8+u7TJQzFEjYASMgBEwAm1AwARwG0C3KY1AeyLw4INv5n/2WfcQCVwZi8XWJH10Cul+KOk7IJYRHKTGPrMhWrVUXreQnAkgk1b7IZyOpXc3CkEcN7zuBrAcCNHGBrn8Kag7RX+Pi+I7yPkzIAyl3C/POmv32e2JTUe2JXVGGHoI0M4N5Im/eOBHBH6zQVSY7iZBFzeJJDcCCPrtPi+NjTk+3eR8sHBzjPGKKM9HSPhbAAwF9KaHKw/tmjoyw61l+2MjR+7lwdsgHVw/5hqAc0mcJCn8sBTKp0cQTz3u6TkPba15bRwjYASMgBEwAkZgQwImgG1XGIH/3969x1dVnXkD/z1rnxMgwbugqFUC1mnH2namaH3rTGVEIRcQws2hVuUSaysqllatYNu0o1L7eqniDQ0BRSqihKSSC6gVHDuOVp1S2+nUebmKilwsCgmQnL2e97P2uWTnEKrVnHBy8jt/yck+a6/1XRvMc9Zaz9NDBSqr1v0AIpMFMjge4EoVRE+CYniIRF3tWdUg0A3+vRCRDxSYIdA5qhiQuNYHZKYAn1XoVaFg9w1RuVWNul/+E9ul5QMVGSNWx7W/FovKpw66tIdOR6cPe+tv75sKwf9NBrQuwVW8TJIc3e6ML6CqWCAin2m3JTp+9vcFkeALjNONylUWWqJu63T4CxHIMxb7pnnSe6YCV4V+1gqgXqx+tydnkV40fHhBvhdZDGB023dAeN035kLP2llQXBl6f61vTOnEFSve7vQHgg1SgAIUoAAFKBAIMADmg0CBbiwwb+HGz0XUToLKOIj+ZtqUQVd0NJyFCzcOTK3sAp+H4qb0YNWdw4XgaVX9cSjYfU+hlwgwTxXu3G78Hw6RCgXOT9vaXKPQpQKZH14ZNtBLFOYXCj0t8XEXVN8Ei00qqExsrXYZon8zbWrhwbZKd+NZOnRd3/ry3EIY82PEVxp/b1RmW8Gj6avCqvK4CG5olygL8szxTdtLkpmft75y3+kQrQufD45niLa3QeUahQxw54Hbj1be8SAT+p95ZY9K8DRvyJDocSedVDC6puYDAbS6uPhshTQAODLxP15fVcp9+C9FxKxS4OS2v1uYXVZfP8d97tA9ObwzBShAAQpQIHcFGADn7txyZDkuMH/BhptVdXbbMOUN2MjQ8vLPvO/ec1ubP/ggr//bb5/6zkmnbFzzcYJViM4WmNtSJYpEdou1k9TINe1WhgWroHAJe1Jbm12JI6hMVmMfT5Y9gtvWCZkJqDvvOCbVV/d5g+tg5Vmo9kt8HfdC+ZRByS2iOT57XTu8d1+///Neq5/nG3N9etkjFdwB6Kj0LdEi5l+PH3Ll88mevvvb+x4GdFroi1O3LXq+QHfHV5RTCZ18UXlYBW+rqi9AVKwu6gmrwG6rs6rcCsGFqhqFYCdUbvD75i/ymppuh6It07lgraiOhMilqrgl9HfjHQ8oGlNf/0bXPiW8GwUoQAEKUKBnCDAA7hnzzFHmoMD8+etK1ZjH07cWw/pnJ7c2Q/GyW1WtrFr/s7RzuG5r8mVq7PL2waq5CdBvpNfzFcGHqrg5FfwINgH2ZsC7M3x/iB2nairSg21Angf0TiSz3gI7BbJSoWWJ1WIXTM0pn1oYCuhzcNIO8ZAS26J/oqonxpN340UR+XcLXBfauhwEtgPOnH55srvv/fbeC1VkQbuSScAmqJSKwRctdB4UwRZ394qvDONRBVx2aNd2kwgWmz5yQ//Tp+85xAydfnsHVl1cOhVQlwU7P3yD4Gwv5LsRv3VFayT6DFQHp5wgc2Kwd3kiK6A4q80PC7dv2/atK1591W0j54sCFKAABShAgU4UYADciZhsigJdKTDvkf8d7FnvuVAAG99arFKi0HOCQCSxrbijYPngwSp2A7gkNRaRF0VsBdQsS60MA5e2xoUAACAASURBVHut4vueyIz0rc2qODx9Zdh63lixscVQfKkjIwFW79u7d9T06afnXHDUlc/Ex7mXrq6IvNf32JugmKyQBQC+lb4lGr4WJ1ds3fVbC/rVp58PdjWGfdW7wkmxQgHwfiA4O354eFu0QF7fF20dNvDL1+76OH3tLtcsLy4+10LqXfArwHoVeSuU8MoNY4eoNwKw/xSvgZ167RBrzofoaRB9PFUWCWg20JKyhoY13cWA/aQABShAAQp0FwEGwN1lptjPHi0QbGfe03ucETMYVp6bNm3gSw6kcsF6V+O1LWmVYJWoFIQC4F9Om1p48fz5m0+A+M9/nGBVgceA4BxwUKPU1fMVlTILuC2wZ6SCHMi9Cj0pfWuzKh42gkdUEythiW3UxuBNHzJPIP/skm652sEKvCWQBYcVNM+ZOPH0lh49yYdg8AdLlDVgyFWpLblbX73PJTX7efh8sIi86lstMgbfFpUfKTQv0X33JcxyqBymoueltkXHH6SYC5qPP3P6TYdgqBm5ZXVR0YA+Ik3NMHMBjSdwE1SLtVep8dzujNSWfoE8EfPke5611emrvXkiM/dbdV9GhBJlyZpegrKRdXV/yUjn2SgFKEABClCghwowAO6hE89hdx+BIIGV6tNQ/UK81+ICxevKpxbeM3/B+lnttiYDbwOulq5+JjHCVGblDoNlq/ccsI3anetVdQHQMcn7icFVavWfwyvDAvynAisA/FvoXOhOCH4jkJJ2pZMgPy6fWvjT7qPec3qanijLKkpPPOuqnU5g69oH+mur73YZJJ694PlrMqLXqpWX1OivoBjUphVPeqWwx6ZvmXafA3T+gDOvmtHddWsvGH2CH229BZCLoZgFwb+oakk8zpd9sBivHo6G1UfbvjDCphi0JKKmEAZPpcofJa6H2J0dJcoa11jH0mDd/YFh/ylAAQpQIKsEGABn1XSwMz1dIKjJu6fPPQpcFmRHFqyHygZAh7W3iSe8QsT/oqjWhLYmu/OGPtpW5FIB8AHBsmCTWDMJogvbrwzLT6AYFa7nK5B7YfB7tbg32bZbGVYfM2DwQFuwHPRSRaRJVfuKSEyh6wC5q3xK4byePr/ZPP5koqz+X716bbKfW397380HlD0SPH38nh1jtxb0e6BdUqzECu9xTdsrDtgyHUSG8EXx0PFnXtVW9iebQQ7St+UjRp6lnja0lZfCZoWsBDR1Zlrc2WeRiEuE5cqGAXp3zJiHotaOihrzdIuvdyj0otQtRNb4aid4Ij90ibJEpBXQxV5rdPboZ2pdGSq+KEABClCAAhToJAEGwJ0EyWYo8EkEwuWJAPwdFK8o9LxQsijXbBPiWZeLkuWFglq8ImMQ834PE1udlrSq7fdqyDNvbR5YVFEhtnLhxqHhYFkEzVZxmQAXp29jFpU3wzV6XYkkNXYGrNSGV4aNwdVW9RxocGY4/u+J4CWF/ESgefub9z7Pc72f5Mk49J/Z9tv7v+ZDnwyfDwawzWWHDhI9qV2owLGhh+0PEvWGSYs/SSG3KbRX8mcC+XcF/kOsndcds0HXjh59WKwl5rKZjxeBq5k9MLmCG3/k5QmFjkiWOYq/B19FlkAwW6w9E5C5ChwvKjMA86KKvxIhP/e+gf8r33g3G+hPy+rr3zz0TwF7QAEKUIACFMg9AQbAuTenHFEXCoTq8JYqsGvL5oHDXbD517oQrPLu7n0BgPfUyC3hM7zuXCwgzapa0BZQynb4OlKM3B9alQ0SXk2bMujW+VUbFmuQubnD116FTrt86uDHKyvfOrqDYPm2jjI8q+ovBHJruJ4vjI4Wa+4OrwwDWLRlc+HkE0/eMFaALyj0z0f03beM53m78CHM0K3SzwcnV3CPa9pxTfoKr4i4bM/XI2qWHrhlOh40h0sqZajLGWl2RWnpUfstnkgmATtIkqtdImhQxaS2LwRknWf98y2808NbniF4XWKxYnjRaxV6Y6jTr/nWHz5x5cqgjBlfFKAABShAAQpkRoABcGZc2WoPEEivwxvfEmyGlZcP/FNHw6+sWveDZHmi+PlYqRLRdeEzvEEtXWOvVCuPATg+0U4QxBqYr4VXZd2qcPmUQSMqqzZck1ZiqP3tBWvzvF7DLr30xJ2VVevdmcSPzPCs0Fkicm16PV8BPuv6kNrarLqwfOpgV2KJrxwUCJ8PBnSzyw4tngyzKr8Agi9pEi955vim7SXvFfS7LV4T2D3fweuAkkrdjWlZaenXRbEyteJ7sCRXYp5XtQMBFKZUIHOiEXNza8xWhbY8B5mfjcQ+8I33rASrwHq3F43ePrq21mVg54sCFKAABShAgQwKMADOIC6bzm0BV1oIxrjV1yZRWa2iS5JbfsNbmxX4PBQ3JYPH0C/HrxnBbAs8ETrDu1NUiw5YGYbca2H/QyDzU6uygk2+8YdFYuYoFWlMbk0OsisrXKKs3ol7uXPBP3VJqOYv3HB5+BwvIB8C6sq3uOyzfVJ9E/xcIV8L1fNViPwSvtyinp58REHz81zlze3nOzy6bS/P/VLM844zUfld+gqvq/krqlMEZkf6lmkR/DlcUinbxVy0XlNSUqoKtzIbs0ZuNDFpUmOfDW1XbhYj48TavcnSR25cbsuzQB610Cmhce4SaLGKeFA0AEGt5PdU7bDxjY1/dOeJjfW28Jxvtj8Z7B8FKEABCuSSAAPgXJpNjqVLBYLSRHt7fVZ8GSViylT1DBegvrV54IyTTtm4JhQ8un7VKHRpuwAW2OmJTvTVuNW0ZHkhF6y6s4YnpNXSfc16/mViTV1oVTZYGbatfWoj0f0vtNuaLHhZIF9WTZ3D3KgRjJAW44lnn1PFgDQst4W1T9vKrit5hN4COU+BWtjIY+Xln+HWzC59wrLvZu/+9t5xAnlAof0SvUut8L772/sWA+q2AAf/XxFIi4r+NFxSKftG1L5Hy4pKJ4toZaoer+AdFRlrLL6bnrRKYq0TEYncporJqVYELoFYMxT/J/Rl0rOq8ooIZrpVZBGpb4q1Trxk1aqmbPdg/yhAAQpQgAK5KMAAOBdnlWPqMoH00kIuWVSstdfXvei+H4UDWEDeEJXL1Njl6duKAR3SblsyUCOqle3LE+FdAx3hw9wfDqxdduZpUwuvnl+1YW7a9ui1orInWQ84ARJkhJ6/YMO9quoy8SaSVskfVPVGEQiTVnXZo9Ntb9RuW7TqNqiUiujgA8se4eVwSaVsHXCw6ltcfI7CXATo6Qr8S1pfa2NW7o4YrU4muQoSXKmUe0Zf84FGKNwXVvGX4BEoJgSJwtJeAmyGNReOXbkilWk7W13YLwpQgAIUoECuCjAAztWZ5bg6VSBY7d3Te5wRMxhWnps2beBL7gYd1OENtjADOC69vi7EjlM1Fekrw4A8Hz7DG5wDVvlXiC5pK08kLYlavIPbrwzjP9/aXHjOiSevvyh9dVkEd6riptDW5l1idPxbGwc9z6RVnfp49MjGktuiTxhy5aqtv733dgW+FwoCdxvIFccNmf54NuMsLyk5zUIeguq5iX7uAKReBBNTdXoBHzDfVLFfcyWK2sYo6/yYd0EkEpukClc3OxH/YrMVzDOQ65NHG1jWKJufAvaNAhSgAAV6mgAD4J424xzv3ywQnOdVfRqqX0j8iuvO115XPrXwnvTSQgh+WZaZot5TEP/59vV1cZMqDk/b2vymQK61sIvazvAmShxZO6NdeSJgkag+kb4y7BJv+dHWFs96z4VXl0Xke1CUKvQC1uP9m6edH/gbBLa+Ovd6qPk3TdafFll7/J7tQ2RoRexvaKZLL100fHhBvhdZnDj/noxeX/eNudCzdhYUbfWKBWtjqt+OiHkMqu5LqESwK3eLlV9az9ZDcUzqfcH8mOqNnnr/qMD+feK//s2Ghg+7dIC8GQUoQAEKUIACHQowAOaDQYGQQFCiaE+fexS4LEgiJVgPlQ2ADmsPJW/ARoYG7x1Yh7emfOqgsvTt0S5rs1i9J31l2HiRi2wsdkt6iSNV2dM+u7O7p1wkRt154tOSwbhbGX5r48D5aeeOU0mrEMEp+5uaXmQ9Xj7qmRLQ1RWR9/r2mwNguqr2gUgM0LsGDLnq+kzd89O0u3TkyBPzIpEmu3//5xTiklMd6dpLbm324b8UEbNKgZNDQe1stUFN7l+0BcDwIbJXVfum9WeXCi4YX1//6qfpJz9LAQpQgAIUoEDnCzAA7nxTttiNBMLZmgH8HRSvKPQ8AF5oGO6X3lVQuK3NQaZkkfgqbfnkgasPKC2EeHAsXuu3wyWOINgk1kyC6ML0lWGoDEgvcQQfPxSDRgWOCt8THawMu7O9lVXrZzNpVTd6+HKwq25btO/J/aJyNKwtOf6rV2/IpmHWXjD6hFi01f09uRyK20/Z/t6PN/bvf0f7rc1YK6ojIXJpeGszBO8AmAi42t2pLdOJ76EwT1QOC9fjFpUZYxvr7smm8bMvFKAABShAAQokk+BQggI5LPDwo+tPMz6mqcpXBOpB8EqsxfvFFVec8u4BSawEFpBm1aDGaTJJ1Hb4OlKM3J++SjttyqBb0+vwJoPjIGhVrWk7B4hmq7hMgIvbbW0WrFLVhekljsSaMhV9JJQhWkXcNupgZfhnIvKGql0eMd6SyZMHbszhKeTQupnA26/ce8yJZ121M5u6vayo9HwxeCpUcqxdPd60rc1zYrB3eSIroDgrOQ4RLITq/SpSk0x8JSJPI9ZabqPRQrH6jCt1JCL7VDBiXF3dC9lkwL5QgAIUoAAFKMAAmM9ADgvcd98f+/bu0+dehUxC8mxiYrwi8p6KHScq54ZXaYMEVMZeqVYeA3B84vKg3JCB+Vr6Km35lEEj5s9fNyRchxdAPFD1ow92sD36NhF8eMDKsLFT1JoF6SWOBFLsMkTzDG8OP6gc2qcWqCkqGmiB/WMbG98NNxbK8HxmzOBxT7U2PaDdvm3bt/ode9x3VPTu0GeD4Biip0H08VRZJKDZQEuixvx+vy9nqfjvGnjnQexYQPZCdVji2tpmP3YxSx196qllAxSgAAUoQIFOF+AW6E4nZYOdJVBRoebEgev+QaxcAEhvFXnp7U0Dn6moEJt+D3ftSads+JlABkybUniJ+/n8BRuqVNXV6BQJVnaxTzVUmkTwsgf5sQWeCK0KBVmc1bhtjhieWvmB3Gth/yN9ldY3/jDsK3i3gzq8q1xwfMD2aJEXRWwF1CwL3XMvRMsB851QhmgVkTth7RI1MoDliTrrqWI7uSRQO3r0YX5L7CZIUKf34R3btl17xauvtroxpmV43iXQYqg5BvFV4N7uGrdSC4vx0ah5ucX3XY3tdqu9eSIz91td0D5RlqwxvfLGYW/LuSp6n7Z9URbQJleEx65atS2XrDkWClCAAhSgQK4IMADOlZnMkXHMW7jxcxG1k1xtUQXOSFu5VQgWbdlUOGXgwE0nx6z/ryKmTIHPi+JphZYJsEkthvpRv284K7Jb2VWxNwqMC4qPSHA1ifGuUGtvCG0zDrI4A+rqet4QCoBfs55/mVjjfkk+JfF+sDJ8+dTBj3dQh3eTC44jGjlPLe5tG4d8CGh94hfq4Dxx4nUbgN08w5sjDzKHkXGBZSUl54jiqVAAGqzOljU0rHmsuPjwPjDLET/PHw9MIU/kGXynxeIBhV6U6qDIml6CshYfX+soOIbYnemJsnyLyz0jfV2ir9TqsMBt+a7Y3dxcOXn16n0ZB+ANKEABClCAAhT4RAIMgD8RGz+UCYH0s7Qd3UOAv0BljBqdHV6hhchuqLqzd0FyKvHxgYp15/GSpUl2ipoJ8W2Oekbol+J7FUFAHKwaJ141olqZXm7IQEf4MPeH6/gK5N5pUwuvfrhq3aTw6rBI4ryvNX8Uzz6nigFp49nrEmqltjYrHi6fOuiOTLiyTQrkkkByu3M0Gm09cNVW6ptirRPd1uPq0tIitboMiO/6cBmeoe44hFmn4q8EcGzqfcg1H+5tqjq8T4FLUNcuOPbVTvBEfugSZYXr+V74TO27y4qK/l5EBhmN7Ni2491Xk6vPueTNsVCAAhSgAAVyTYABcK7NaDceTwdnad2qzZsqaIHq6amkVMCB52jbxh2cv7Ux/1ETiTyvqqcmfuTKlfwJqoUAXIKr4CWQ1yBYoqo/S2Z+Ds4Bq/wrRJeklxtSG9QADa0M4z/f2lx4zoDC/1eYVofXNX9b+dRBP5i/YMO9qupqiiaTav1BVW8UgXBrczd+YNn1LhXoaLtzv2OPGxM+o5ssYzSusW7hvCFDov36939IFe4YRPIv/Cu+6sgIjNsyfWPb+7LOs/75FtGjw8Fx8G+EygwD/1e+8W420J+W1de/2aUD580oQAEKUIACFOhUAQbAncrJxj6uQFBvd3fBOTB6iap+SdSUx2J5f+7oLK1Ynd0uyZQ7R2vlRzC6PLSdOXnrfRA8uGVT4ffS6uKmd61JIL+D6C/Vx6swcNuSg9XiVBbnDsoNieoT6SvD6pthW7ac8ucD6/CisXzKoJLgLPPJG8YK8AWF/vmIvvuWTZx4esvHteJ1FOjpAgfb7rzH91/N9yKL25/RxVrfmNKJK1a8XVNScoYPNCYzNsf/fsP9e7IYVlcA+EJbbCxzyhrqblpeXHpzu+AYeM23/vCJK1e+39PngeOnAAUoQAEK5IIAA+BcmMVuNoZ5j647ORIzv1YEq6nuFZy7LZ9aeM+BSaOwSY0tNb73SLIEkQjetTEzVjx9KLydGSLbFTru8imD/t01Wlm13q3qplZrAfkQolUq9jHjRw5XYydD8XUDmaPAt9JLHCXKDd3ZVhPY1feVi8RoTfrK8LTJhQ+zDm83exDZ3W4j8PSoUccebLtzgeedET6jGwS5CILZ2e6/l5eU3Biu5yvA5pja4R68/yOilaEMz0GiLKO61TfesxJskda7vWj09tG1tbu7DRY7SgEKUIACFKDAXxVgAMwHpMsF4hmbN64Jn6UNgmCRl1SxSIC5oeRXQaKpZDmgRGc7ei/Yzhxr7fX1K644odldN3/+utL2q7WJ88FWx7UrZwR3T/kgvcQRfPxQDBoVOCr4pTpxvhgdrAyXTx10aZdD8oYU6EEC1UWlEzra7nzMvqbHdubn3+nO6IY4gjJGY1euWLt05MgTPWtd8rovpX4uuF9isZ9oJLoUqucm33eJsj7c2zT5iF59v2ist2X0M7Xv9CBiDpUCFKAABSjQIwQYAPeIac7MINMyNu/asnng8PQSRZWPrP+iWIxT4GwAW0X0UWulj4HMV2j/cM/cyi6sdzmM/3C7pFGCF6BSCOhnEtcnMjW7P2lqhdZ93m1HLi8f+Kd4ALz5BIj/fNtqbbw+Lyw2qaASQLwUCuQ3Fva+9BJHYk2Zij4SWmWO1/dV2QPoz0TkDVW7PGK8JZMnD9yYGWW2SgEKOIFFw4cXHGy7c14sFnWrttDUrhK31Xmhq/HrElOlB89I1PNVNX3bZX5OJMoa21j3JNUpQAEKUIACFMhNAQbAuTmvGR/V/AUbblbVYIthEESmBZ9VVRu+akUfgOLLoeRV7jqrap4G7D+FMjS795ut4rK3NxdWf8TZXRexvuNBi6xFr3ZngyEtYnCV246c7Fdl1frlAMakQASrYHAdrLhflvvFO48XfONPTUti1W6VOZWtGXJX+ZTCeRkH5g0oQAG4RFbHnXRSweiamg8E0Ori4rMPtt15eVHp1fEs78l/k+I1fsc21tW54LkgEl2qqiUh1j8IZCUE011d4CCBlsiSSGvkeq788uGjAAUoQAEK5K4AA+DcnduMjsxtL4YxixXaJCqrVXRJMqNxZeX6s2BQC+D4jjohgq3W6oPGyGWqcFmZk68ga/KBZ3dTv9DGFPofKmbG5ZMH/m7evHfy05NmJcsStQXAG64JrxID2Ol+6XU1g10ZIreEDMicLZsH/jA9iZWI3Alrl6iRAczWnNHHiY1ToJ3A8pKS01TlVgguVNUoXI1dlRv8vvmLvKam2zva7hzNk7fTzwkjUeN3ZF3dX5YXF59rIS7ZXVAWqe0lDYC2+NBZExoa/uQCbU4HBShAAQpQgAK5K8AAOHfnNqMjc1mcP9jb67PiyygRU6aqZ7gtxK4mbmXVuh+4oNJ1IKibKfieWj2zrdZufKVWbbAa0251tnzKoBEPV60fbwSPqCbqdwarxvKL/Xubfzx9+ul7wgObX7Vhbvjsbvo54EcfffuYFn//c+3O/4V/9QVW79u7d5Rrl0msMvrIsHEKfKSA+zaqurh0KqD3pAeqQR1fyHcjfuuK1kj0mY62O/c79rjhB2xphlwztqHu/tVDh0be71Nwm0JnpjoS7CZB0Zj6+jc+snO8gAIUoAAFKECBnBBgAJwT03hoBlG5YP1KKIYn754MPiN5+69U1Z8ntz4LME+BFyGYKcAzarC4/LJBv6+sSludFWzyjT/MtddBTd1FHSWaerhq3aR2Z3fdCq9q0bRpg19N9mvBgnWf9SHzBPLPqhoJtmEDbwlkwWEFzXNYkujQPD+8a88WqKioMF98+eWvNPn+f1+yalWT0wiv0gqwXkXeCiepArBD1BvhjlB0tN35w31Nzx3ep2ChQi9qC3LjNX7HNDZufHrUqPwW358jcLtP9CUjmMG6vj37OeToKUABClCg5wkwAO55c95pI56/YP0sVdwcOuMbBJ8AjgtnX4Y7m+u2LkOWq2+evvzyUza4TlQu3DhUVGtCtXyDc7eXTx38eHpwDbgSRJGh5eWfaVeLc94j/zs4LVhOlVTqtIGyIQpQoNME3Crvk8XFn/fE3C+q/wSVSbHD8msHb9igG/sdVwloPKO6oFqsvUqN93h6puaYJ9/zrK2G4qxQoLuml6CsxTeFKv5KBGWM4q9kWSRub+60aWRDFKAABShAgW4rwAC4207doe94BwFsEHzmRfIWf8S2478A8qBnmu+J2fxV4Vq+yTO86cF1sgRR+eSBq8Mj76CkkkLkl+VTCr956IXYAwpQIF2guqRkFhQ/TdbfFZE9UN2jVr4hHr6fTFQlEk9ipR6OhtVH24JZbIpBSyJqCjva7lzWUPfA8uLSWxR6Y9u95U1P/RFuFZgzQgEKUIACFKBAzxZgANyz5/9Tjb6y8q2jYWKrwwEsgJryqYPKKhesnwDIfalMywfeSUXkflU9vO1scLBSE9Ty9Xq1nJW2Ouyuv37alMLb05vi2d1PNY38MAW6VKCmpOQMH2iE4oRQUOsr5FYBein0+tD7eyEScYmw3JdggN4dM+ahqLWjosY83eLrHR1td3afd2WRJFgF1ru9aPT20bW1u7t0oLwZBShAAQpQgAJZKcAAOCunpft0qrJqvVuZuSS00pLaqnzffX/s2ys/f5woLoXgK6GtzsHlItggYh6yVn8CaF6ijWAbtWre+oMF191Hhz2lAAXSBZaXln5eFYtV9R9Cge7mmNrhxpjDRPEMgCPbBcciSyCYLdaeCchcBY4XlRmAefFg251rRow801hvC0sa8RmkAAUoQAEKUCAswACYz8OnEkhPZJW+Vdlli969u/cFMGYIrLwAow+p6qmJALgZkFmA3qCKAYmOuC3Mf4TiV4D+fShLtHv/NaOxkqlTP7v9U3WaH6YABQ6ZwNKRI0/0rK1Lz8wugoWxv/zlysiRR9/cPlNzPImVhXd6eMszBK9LLFYML3ottzsfsunkjSlAAQpQgALdToABcLebsuzq8Pz564aoSCOAY5IBrAhumjZl0K2VVeuXiogrkRRJBsZidVyybJGIxACdoZBJcMlwQi+BvAnReQophuJp2Mhj6QmwskuCvaEABdIFlo4Ycarned8FZHywvVlxX17E3OL7/mALfBWKB5NngQE0G2iJqG5y25fblTmCzIlGzM2tMVsV2vK8Q6w530jsA2535rNHAQpQgAIUoMDHFWAA/HGleF2HAvPmvZMfie5/QaFfSV0gWOXq+VZWbbgF8UQ08edMZJmoRhQYnfjzbrF2khocAZgHoXpYokTRVkAa8ry8Gy699MSdpKcABbqXwLwhQ6LH9jtulghmu/O77b7cEswuq6+f89jw4fkFkejSZNKrxDWNe6EX5auZHC5zBGCXQItVxIOiAcBhAN5TtcPGNzb+cfmIkWdxu3P3ekbYWwpQgAIUoMChEmAAfKjkc+i+86s2zE2u6sYD23g9Xw9eAXy4ciTHdzBchWDRlk2FUyoqxAYJtaKtJ+3fs3f99Omn78khHg6FAj1KYPXQoZH3+xTcltrGLNgJRR8A+fF/HrA+5kfOn7jqVxvCdX8TP/NVpbyXh9r9iuXtyh8JnlWVV0QwU1V7i0h9U6x1YrKGcI9C5mApQAEKUIACFPjEAgyAPzEdP5gUeLhq3SSBzAeCX3Jdcqtmq7js8qmDnnq4av10A/ybAkclfmYV2AjIz7dsGviwC34pSQEK5I7AU0VFp4uY51w9cLdyq4ILjJVCiD6mIk9GWiPXJxNTuWB5Z37+nVBcHRL4g2f9EhuJnK5WlyUD57CQAJthzYVjV65YmztyHAkFKEABClCAAl0hwAC4K5Rz/B7zHvnfwZ71noPilNBQbyufOugH7s+uVu+AgZtO88TmcYU3xx8GDq/HCbjtzseddFLB6JqaDwTQp0pLvypWXSZnt00ZIvKAyYvO0v37jxnT0LDeXRNGWlpU9HcRMasUODn5vkDmlDXU3bSsuHiyEXNnMoO8iLQCuthrjc5mduce96hxwBSgAAUoQIFOEWAA3CmMPbsRF+CedMrGNaFEVm57c2P5lEElPVuGo6dA7gosLyk5TVVuheDC4JxvsNVZbmiJeivyYrF6KP7xr4zeZYB/QvzWH5StWrW9uqTkGih+Ebre/fzXULzsa+x+T6JnKrB/n/ivf7Oh4cPcVeXIKEABClCAAhTItAAD4EwL95D2K6vWzxbIeQrUMmNzD5l0DrNHCigg1cWlUwG9J317sgA+IN+F1T0weDiU4flgVrXNYdZEKQAAF6pJREFUfuziI3v16tPi+6400llpFwZbqMfX17/aI7E5aApQgAIUoAAFOl2AAXCnk7JBClCAArkrEE5c5RJaqchb4WRVAHYYa0rV6EXxMmfwDqYRBMwqk8Y21j1ZXVpaFD7zK8BWUZm+9uwzayoqKpgrIHcfKY6MAhSgAAUo0KUCDIC7lJs3owAFKJCdAm5l98ni4s9HID9WwTBR+R+B/cGYhobfJM/tBkmr+hTMB/TSYBSCarH2KjXe4+0yNkOeiO16f0re4Ycfq573BasaSY1a5BxRfD8VGAuezFe9pKihoaWmpKRIVUZA8Zto1NSNevrp5uzUYq8oQAEKUIACFOiuAgyAu+vMsd8UoAAFOklg6YgRp3qe92+imJC2YttsBBeV1devcLdaNHx4Qbh2r4jsg8V49XA0rD6a7I4Am2LQkokNDf/t3qu9YPQJsWjs51D8IS9i7mmN2SqFWyEOXn/woedNbGjY3knDYTMUoAAFKEABClDgoAIMgPlwUIACFOihArWjRx/mt8RuguC7QSKrjl9BWaIxK1e+5X68rKTkZ1DcEAp290Ik4j4vIh8AenfMmIei1o5qFanxrC0TMXMSmZx3wMhEsShV6PdcGyKYf3Rz87eHrl4d66HTwGFTgAIUoAAFKNCFAgyAuxCbt6IABSiQLQLVI0Z+ST3rsjWfEApm1yukSqDfSitL9IOxDXW3ueueKikZIgpX5ujI0Od8FVkCwWyx9kxA5ipwvKjMAPAuRB8/yFng3wl01NiGhi3Z4sJ+UIACFKAABSiQ2wIMgHN7fjk6ClCAAu0EaoqKBlpgf5O1H4a3MwcXiazzrH++et6XVLFEVXsHb0NqYn3zvzHxySf3unPA7/cpuE2hM1MNJz5n4Z0Og6eSn4Pg9ZbW1lG9InnXK9QFw4nbxOv5Iha7YeyqVds4RRSgAAUoQAEKUKCrBBgAd5U070MBClDgEAq02+4MfXjHtm3X9uvX7ysKaWi/mitzvLzIHL815gJgV8u73TlgNwQXRPvGexaqg1NBLWRONGJuTjvfu0OsOf/D/Xv+fFh+fqmo/LOF/Jf18OzEFSvePoQcvDUFKEABClCAAj1UgAFwD514DpsCFOg5AstKSlzm5afctuTEqJsNtOSovXt/szM//04org5p7BKVb6ng24Ce5wJgCHYJpNmqnT6uoeEZlxW6uqj0GhW9u93noMUq4kHhgurDALynaoeNb2z8Y8/R5kgpQAEKUIACFMhmAQbA2Tw77BsFKECBThB4etSoY1t8vw6Ks5LNiUh9U6x1Yi9jToqIWRU+8/tXbrlLoMVjGxr+c0Vp6VH7FcvblT8SPKsqr4hgptsGnbzHJatWNXXCMNgEBShAAQpQgAIU+NQCDIA/NSEboAAFKJD9AtVFpRPCyagE8FWlfFxj3cIOVnPhfg5gK0T6hzNEh4Pa6tLSIrW6DEB+uoAAm2HNhWNXrlib/TrsIQUoQAEKUIACPUWAAXBPmWmOkwIU6NECroZvvhdZDGB0CkKw1jemtI/I/vQVYpfAylctisBMAPSeZBbnIDBWmTS2se5JBWRZcfEUI+bORJkjiMQTXHmt0dmjn6l9p0ejc/AUoAAFKEABCmSdAAPgrJsSdogCFKDAJxNYOnLkiXmRSNOYmppdHbVQXVx8dkdJr8oa6mbXlJZeGM787D7vyhjleViUvtUZkF/vhS37ZkPDh+66YDu0L2cpsH+f+K8n3/9ko+CnKEABClCAAhSgQOYEGABnzpYtU4ACFOgSgXCGZ0Aryurr5/ykokK++MorwwD5PlT7WuiPCrdvf2Fj//53pCW9SmVqPrxPwUKFXpTstNvGHFM7PCKRvwesW/H1Ej8LPsPtzV0yvbwJBShAAQpQgAKdKMAAuBMx2RQFKECBrhZIz/Dsgla13ggx9gJA72oXtKo3wqD1/QNKGAkWbt+27VsHKYt0r4q+KJCFbfV95S0YGTZuxYr/7erx8n4UoAAFKEABClDg0wgwAP40evwsBShAgUMs0FGGZ0DeAHQAgGPD3UsmsCow0WnhEkYisg8W48sa6+qXF5feotAbDzYsEflAoVeMra9f6sohHeLh8/YUoAAFKEABClDgbxJgAPw3cfFiClCAAtknkJ7hOdHDHRBZDdWSZJbmZObnvKhZcWDSK1nTS1AW8/0j0leIUyMWWWOg3yqrr38z+xTYIwpQgAIUoAAFKPDRAgyAP9qIV1CAAhTIaoGOMzzLi9GIN741FvsRFFe2BbHxzM+RmH4ZBk8ltzXHyx7JNWMb6u5fVlQ6WUQrQ5mft4rK9LVnn1lTUVFhsxqDnaMABShAAQpQgAJ/RYABMB8PClCAAt1QwAW9R/Tu3Tfa2rqruKFhf3qG5+Rqrw//pYiYVQqcnBymCGbH/vKXuyJHHr0gnPQKIus8658f8bwPEpmfz4RgbiQavWV0be3ubsjELlOAAhSgAAUoQIF2AgyA+UBQgAIU6EYCy0tKTrOKnwsw0q3QujO5Vu3Mwu3bFx2Q4TlR5zcS03HhM78AgizOEPFU/JXhs8ICmZMoi/Q50xL5gLV8u9HDwa5SgAIUoAAFKPCRAgyAP5KIF1CAAhQ49AIKSHVx6VRA70me6Q31qtlAS0R10wEZniFzYrB3eSIroDgrtAq8MLZp0xWRkwdWtE96JW966o8Y09i48dCPmj2gAAUoQAEKUIACnSvAALhzPdkaBShAgYwIVJeWFqnVZUHwK7JNgF6qekTqZhJPYtXi45KOVnslogNVsSRVyghoFiPjjO//jwuaJcgYrXd70ejt3O6ckSlkoxSgAAUoQAEKZIEAA+AsmAR2gQIUoMBfE3DnfQsi0aUaz+gMQMpFzX+lb1+G4Fpf9ZcHrPZCnsgz+E6LxQNpZ36DoLk1Jp811tvC7c58DilAAQpQgAIUyHUBBsC5PsMcHwUo0O0EFg4d2vvwPgWXq+jndmzbdu1R/fod6UF+DeAL8fgXr/iqIyMi16niuuQABdgcUzs8Au/UdhmeE3V+IXanQhoAHBlvpi3zc7dDYocpQAEKUIACFKDAJxBgAPwJ0PgRClCAApkQcOd8a4qLz7Ew9wN6hiQC16P3Na18Pz//QVVMS91XcK0AX1bF5HZ9Ecz1m5tnRfoUVKav9vp+bGzERL7vzvwGWaJFlkRaI9dz5TcTs8k2KUABClCAAhTIRgEGwNk4K+wTBSjQ4wSC7M6Qh6B6bvvBy6/3wpYVAP9gIfUCfAjBD1U1KpC5CFZx4SVr9gIIEmKpRnYfkOFZZYaB/yvfeDf7am+d0NDwJwG0x2FzwBSgAAUoQAEK9FgBBsA9duo5cApQIFsElhYV/V16rd5k3wRYr0bO2/Hee+/0799/hIlG17S2tJwq8azOJ4hgKiDj284HAyJSH2tuuijSp2BW+wzPeM23/vCJK1e+ny1jZz8oQAEKUIACFKBAVwowAO5Kbd6LAhSgAIIlV6kpKSlVxY0AYiqYJcC5UPzUbUsWxVaFfi/AEuz0RM4fU1f3O/fHFaWlR+1XLE+uFAt0ggDb3epwsjxSsL1ZpdyDv5oZnvnIUYACFKAABShAgTYBBsB8GihAAQp0scCyotLJIlqZ2rYseEetvRgi749raHhjeVFpiYquSHZLVEaObayrc3+uHjHyS2rsswjKFiVWe1v2fyOSl3dH2hnhtb4xpdFWnMgMz108wbwdBShAAQpQgAJZK8AAOGunhh2jAAVySSCZ4EphLgL0dAX+JW18tc1+7OJLVq1qqikt/bKv+iwUxwRBLmTm2Ia6u9x/J1aA66F6dvxnLplVsIJcoIoftb0nSyTWOnPsqlXbcsmRY6EABShAAQpQgAKfRoAB8KfR42cpQAEKfAyBDhJc7YBLaCWYqKq9k0ErVCaNbax7cllp6Sli9dcKDIo3Lw+Oa6j7TvJW1UWlEyD6eCjxVfwqyBMK9DOi3ymrr3/zY3SNl1CAAhSgAAUoQIEeJcAAuEdNNwdLAQp0tcCi4cML8r3IYgCjU/cWvO4bc6Fn7Sworgy9H2xbxr59eyLRvF8p8PUgsBWpb4q1TnSrw+7PHbcp6zzrnz+msXFjV4+R96MABShAAQpQgALdRYABcHeZKfaTAhToNgIuQD2id+++0dbWXcUNDfuri4vPVkgDgCODgDaRpMqH/1J69mcRzD66ufnOnfn5j0IxIR4A438ikchQ3SteLBIrz4uY+1tbW6Mw5lFAzlXV54xgBld9u80jwo5SgAIUoAAFKHCIBBgAHyJ43pYCFMg9gWCrs+LnAox025NF5AOrdmbh9u2LNvbvfwcUV6dGLVgrqiMhcqkqbgm9/44HFPnAxVDckHh/l4hUAxinqkdAcO3Y+vp7WMM3954hjogCFKAABShAgcwKMADOrC9bpwAFeoCAS3BVXVw6FdB7kqWIQsNuNtASUd3kShJBdXDyZwKZE4O9y4vX9D0r9b5goVX9d4HMPwhfbSQvesno2trdPYCXQ6QABShAAQpQgAKdJsAAuNMo2RAFKNBTBapLS4vU6rIg+BXZJkCvYKW2LaJd00tQ1uLjEhW9O+S0Q6w5H6KnpSW1ahbB9ar4eTigFmCrqExfe/aZNRUVFbanenPcFKAABShAAQpQ4JMKMAD+pHL8HAUoQIFEQqqCSHSpqpbEQaRc1PyXir8yWas3/jau9VV/2dFqb57IzP1WF4QTZQnwAiBbFPoNAM0QzI1Eo7dw1ZePHQUoQAEKUIACFPjkAgyAP7kdP0kBClAAS4uL+3mQXwP4QiLQfcVXHRkRuU4V1yWJBNgcUzs8Au9UGDyVKn8ksg8W4yF25wGJsiA/hmj/SGv0ttHP1L5DbgpQgAIUoAAFKECBTyfAAPjT+fHTFKBADxdYPXRo5P38/AdVMS1FIbhWgC+rYnI7HsFcv7l5VqRPQaVCL2q7Xtb4aid4Ij90ibJEpBXQxV5rdDYD3x7+gHH4FKAABShAAQp0qgAD4E7lZGMUoEBPFFheXHyuhdQL8CEEP1TVqEDmAvABeC4jdMIlSIilGtmdvkVaVGYY+L/yjXezgf6UJY164pPEMVOAAhSgAAUokGkBBsCZFmb7FKBAzgvMGzIk2r9//xEmGl3T2tJyqsSzOp8ggqmAjG87H+xq+kp9rLnpokifglkKvTGE85pv/eETV658P+fBOEAKUIACFKAABShwiAQYAB8ieN6WAhTIPYEVpaVH7Vcsh+q5bnQCnSDAdrc6nMzmLICvKuUe/NWuLJIAxwJ6txeN3s4EV7n3THBEFKAABShAAQpklwAD4OyaD/aGAhToxgLVI0Z+SY19Npn9OVjtbdn/jUhe3h1pZ4TX+saURltxorHeFp7z7caTzq5TgAIUoAAFKNCtBBgAd6vpYmcpQIFsFkisANdD9ez4CjB8FcwSoEAVP2p7T5ZIrHXm2FWrtmXzeNg3ClCAAhSgAAUokGsCDIBzbUY5HgpQ4JAKVBeVToDo46HEV0F/BPKEAv2M6HeY4OqQThFvTgEKUIACFKBADxZgANyDJ59DpwAFOl9g0fDhBfleZDGA0anWRdZ51j9/TGPjxs6/I1ukAAUoQAEKUIACFPi4AgyAP64Ur6MABSjwMQWqi4oGwJhHATlXVZ8zghlc9f2YeLyMAhSgAAUoQAEKZFCAAXAGcdk0BShAAQpQgAIUoAAFKEABCmSPAAPg7JkL9oQCFKAABShAAQpQgAIUoAAFMijAADiDuGyaAhSgAAUoQAEKUIACFKAABbJHgAFw9swFe0IBClCAAhSgAAUoQAEKUIACGRRgAJxBXDZNAQpQgAIUoAAFKEABClCAAtkjwAA4e+aCPaEABShAAQpQgAIUoAAFKECBDAowAM4gLpumAAUoQAEKUIACFKAABShAgewRYACcPXPBnlCAAhSgAAUoQAEKUIACFKBABgUYAGcQl01TgAIUoAAFKEABClCAAhSgQPYIMADOnrlgTyhAAQpQgAIUoAAFKEABClAggwIMgDOIy6YpQAEKUIACFKAABShAAQpQIHsEGABnz1ywJxSgAAUoQAEKUIACFKAABSiQQQEGwBnEZdMUoAAFKEABClCAAhSgAAUokD0CDICzZy7YEwpQgAIUoAAFKEABClCAAhTIoAAD4AzismkKUIACFKAABShAAQpQgAIUyB4BBsDZMxfsCQUoQAEKUIACFKAABShAAQpkUIABcAZx2TQFKEABClCAAhSgAAUoQAEKZI8AA+DsmQv2hAIUoAAFKEABClCAAhSgAAUyKMAAOIO4bJoCFKAABShAAQpQgAIUoAAFskeAAXD2zAV7QgEKUIACFKAABShAAQpQgAIZFGAAnEFcNk0BClCAAhSgAAUoQAEKUIAC2SPAADh75oI9oQAFKEABClCAAhSgAAUoQIEMCjAAziAum6YABShAAQpQgAIUoAAFKECB7BFgAJw9c8GeUIACFKAABShAAQpQgAIUoEAGBRgAZxCXTVOAAhSgAAUoQAEKUIACFKBA9ggwAM6euWBPKEABClCAAhSgAAUoQAEKUCCDAgyAM4jLpilAAQpQgAIUoAAFKEABClAgewQYAGfPXLAnFKAABShAAQpQgAIUoAAFKJBBAQbAGcRl0xSgAAUoQAEKUIACFKAABSiQPQIMgLNnLtgTClCAAhSgAAUoQAEKUIACFMigAAPgDOKyaQpQgAIUoAAFKEABClCAAhTIHgEGwNkzF+wJBShAAQpQgAIUoAAFKEABCmRQgAFwBnHZNAUoQAEKUIACFKAABShAAQpkjwAD4OyZC/aEAhSgAAUoQAEKUIACFKAABTIowAA4g7hsmgIUoAAFKEABClCAAhSgAAWyR4ABcPbMBXtCAQpQgAIUoAAFKEABClCAAhkUYACcQVw2TQEKUIACFKAABShAAQpQgALZI8AAOHvmgj2hAAUoQAEKUIACFKAABShAgQwKMADOIC6bpgAFKEABClCAAhSgAAUoQIHsEWAAnD1zwZ5QgAIUoAAFKEABClCAAhSgQAYFGABnEJdNU4ACFKAABShAAQpQgAIUoED2CDAAzp65YE8oQAEKUIACFKAABShAAQpQIIMCDIAziMumKUABClCAAhSgAAUoQAEKUCB7BBgAZ89csCcUoAAFKEABClCAAhSgAAUokEEBBsAZxGXTFKAABShAAQpQgAIUoAAFKJA9AgyAs2cu2BMKUIACFKAABShAAQpQgAIUyKAAA+AM4rJpClCAAhSgAAUoQAEKUIACFMgeAQbA2TMX7AkFKEABClCAAhSgAAUoQAEKZFCAAXAGcdk0BShAAQpQgAIUoAAFKEABCmSPAAPg7JkL9oQCFKAABShAAQpQgAIUoAAFMijAADiDuGyaAhSgAAUoQAEKUIACFKAABbJHgAFw9swFe0IBClCAAhSgAAUoQAEKUIACGRRgAJxBXDZNAQpQgAIUoAAFKEABClCAAtkjwAA4e+aCPaEABShAAQpQgAIUoAAFKECBDAowAM4gLpumAAUoQAEKUIACFKAABShAgewRYACcPXPBnlCAAhSgAAUoQAEKUIACFKBABgUYAGcQl01TgAIUoAAFKEABClCAAhSgQPYIMADOnrlgTyhAAQpQgAIUoAAFKEABClAggwIMgDOIy6YpQAEKUIACFKAABShAAQpQIHsEGABnz1ywJxSgAAUoQAEKUIACFKAABSiQQQEGwBnEZdMUoAAFKEABClCAAhSgAAUokD0CDICzZy7YEwpQgAIUoAAFKEABClCAAhTIoAAD4AzismkKUIACFKAABShAAQpQgAIUyB4BBsDZMxfsCQUoQAEKUIACFKAABShAAQpkUIABcAZx2TQFKEABClCAAhSgAAUoQAEKZI8AA+DsmQv2hAIUoAAFKEABClCAAhSgAAUyKMAAOIO4bJoCFKAABShAAQpQgAIUoAAFskeAAXD2zAV7QgEKUIACFKAABShAAQpQgAIZFGAAnEFcNk0BClCAAhSgAAUoQAEKUIAC2SPAADh75oI9oQAFKEABClCAAhSgAAUoQIEMCjAAziAum6YABShAAQpQgAIUoAAFKECB7BFgAJw9c8GeUIACFKAABShAAQpQgAIUoEAGBf4/uHGujp4Wfd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150" y="2880245"/>
            <a:ext cx="6969562" cy="43559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0954C8-F401-4C57-AE85-3ABDD1A09BDC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Übung: </a:t>
            </a:r>
            <a:r>
              <a:rPr lang="de-DE" altLang="de-DE" sz="4000" dirty="0" smtClean="0">
                <a:solidFill>
                  <a:srgbClr val="FFFFFF"/>
                </a:solidFill>
              </a:rPr>
              <a:t>Erweiterung des Modells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Berücksichtigen Sie bei dem Modell nun zusätzlich,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dass die Ermittlung </a:t>
            </a:r>
            <a:r>
              <a:rPr lang="de-DE" altLang="de-DE" sz="2600" dirty="0" err="1" smtClean="0">
                <a:cs typeface="Courier New" pitchFamily="49" charset="0"/>
              </a:rPr>
              <a:t>istPremiumkunde</a:t>
            </a:r>
            <a:r>
              <a:rPr lang="de-DE" altLang="de-DE" sz="2600" dirty="0" smtClean="0"/>
              <a:t> bei Firmen anderen Regeln unterworfen ist als bei Privatpersonen,</a:t>
            </a:r>
            <a:br>
              <a:rPr lang="de-DE" altLang="de-DE" sz="2600" dirty="0" smtClean="0"/>
            </a:b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dass Privatpersonen Bestellungen zurückgeben können, Firmen jedoch nicht, und</a:t>
            </a:r>
            <a:br>
              <a:rPr lang="de-DE" altLang="de-DE" sz="2600" dirty="0" smtClean="0"/>
            </a:b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dass zur Erzeugung einer Top-10-Liste der Kunden eine Kennzahl ermittelt werden muss, die die "Wichtigkeit" eines Kunden widerspiegelt.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A1B1643-1000-4BE5-964E-BDEBFF8F760B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Übung: </a:t>
            </a:r>
            <a:r>
              <a:rPr lang="de-DE" altLang="de-DE" sz="4000" dirty="0" smtClean="0">
                <a:solidFill>
                  <a:srgbClr val="FFFFFF"/>
                </a:solidFill>
              </a:rPr>
              <a:t>Umsetzung in Java-Klassen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Setzen Sie die drei zentralen Klassen Ihres Modells  (Person, </a:t>
            </a:r>
            <a:r>
              <a:rPr lang="de-DE" altLang="de-DE" sz="2600" dirty="0" err="1" smtClean="0"/>
              <a:t>JuristischePerson</a:t>
            </a:r>
            <a:r>
              <a:rPr lang="de-DE" altLang="de-DE" sz="2600" dirty="0" smtClean="0"/>
              <a:t>, </a:t>
            </a:r>
            <a:r>
              <a:rPr lang="de-DE" altLang="de-DE" sz="2600" dirty="0" err="1" smtClean="0"/>
              <a:t>NatuerlichePerson</a:t>
            </a:r>
            <a:r>
              <a:rPr lang="de-DE" altLang="de-DE" sz="2600" dirty="0" smtClean="0"/>
              <a:t>) in Java-Klassen um.</a:t>
            </a:r>
            <a:br>
              <a:rPr lang="de-DE" altLang="de-DE" sz="2600" dirty="0" smtClean="0"/>
            </a:b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Erzeugen Sie in einer weiteren Java-Klasse (mit </a:t>
            </a:r>
            <a:r>
              <a:rPr lang="de-DE" altLang="de-DE" sz="2600" dirty="0" err="1" smtClean="0"/>
              <a:t>main</a:t>
            </a:r>
            <a:r>
              <a:rPr lang="de-DE" altLang="de-DE" sz="2600" dirty="0" smtClean="0"/>
              <a:t>-Methode) mehrere juristische und natürliche Personen in einer Liste und testen Sie alle Funktionen.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30E35C-9129-456A-A513-E11A1AE9BA99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Vererbung erlaubt es, Eigenschaften und Methoden weiter zu geben.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Beispielsweise sollen eine Klasse Dozent und eine Klasse Student erstellt werden.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Beide Klassen besitzen gemeinsame Eigenschaften: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13" y="3995738"/>
            <a:ext cx="7867650" cy="287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E8FAEFD-DDCC-4AFF-A988-2A0A2E82B499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1368425"/>
            <a:ext cx="8801100" cy="547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6B97C10-2AE1-4EA6-B6EF-1310E77CD772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368425"/>
            <a:ext cx="8999537" cy="543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FE3A4C3-6D07-4269-86AA-98753A7ED939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(4)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Es ist sinnvoll, die gemeinsamen Eigenschaften auszulagern und sie nicht zweimal umzusetzen. Mit Vererbung ist dies möglich.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Beispielsweise kann eine Klasse Person mit den gemeinsamen Eigenschaften gebildet werden.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 Person wird in dem Zusammenhang dann "Oberklasse", der Student bzw. Dozent dann "Unterklasse" genannt.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Die Vererbungskette kann beliebig tief gehen, d. h. andere Klassen können dann wiederum vom Studenten oder Dozenten erben.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A20ED9-2CD3-4169-804D-A043ED1D5D89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(5)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1368425"/>
            <a:ext cx="8640762" cy="540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A7E9CE-51FB-46D0-A218-B357EB6A1828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Oberklasse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362075"/>
            <a:ext cx="7200900" cy="547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7F58B2F-1B18-4774-895A-6105D35E67C5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Vererbung in Java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Prinzipiell wird alles vererbt, außer Konstruktoren!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Sie können auf vererbte Attribute und Methoden zugreifen, jedoch nur, wenn sie "public" sind (oder "protected").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Vererbung in Java wird durch das Schlüsselwort </a:t>
            </a:r>
            <a:r>
              <a:rPr lang="de-DE" altLang="de-DE" sz="2400" smtClean="0">
                <a:latin typeface="Courier New" pitchFamily="49" charset="0"/>
              </a:rPr>
              <a:t>extends</a:t>
            </a:r>
            <a:r>
              <a:rPr lang="de-DE" altLang="de-DE" sz="2400" smtClean="0"/>
              <a:t> kenntlich gemacht: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>
                <a:latin typeface="Courier New" pitchFamily="49" charset="0"/>
              </a:rPr>
              <a:t>public class Student extends Person {</a:t>
            </a:r>
            <a:r>
              <a:rPr lang="de-DE" altLang="de-DE" sz="2400" smtClean="0"/>
              <a:t>…</a:t>
            </a:r>
            <a:r>
              <a:rPr lang="de-DE" altLang="de-DE" sz="2400" smtClean="0">
                <a:latin typeface="Courier New" pitchFamily="49" charset="0"/>
              </a:rPr>
              <a:t>}</a:t>
            </a:r>
            <a:br>
              <a:rPr lang="de-DE" altLang="de-DE" sz="2400" smtClean="0">
                <a:latin typeface="Courier New" pitchFamily="49" charset="0"/>
              </a:rPr>
            </a:b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erste, was Sie in den Konstruktoren der Unterklassen tun müssen, ist den Konstruktor der Oberklasse aufzurufen mit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>
                <a:latin typeface="Courier New" pitchFamily="49" charset="0"/>
              </a:rPr>
              <a:t>super(</a:t>
            </a:r>
            <a:r>
              <a:rPr lang="de-DE" altLang="de-DE" sz="2400" smtClean="0"/>
              <a:t>&lt;parameter&gt;</a:t>
            </a:r>
            <a:r>
              <a:rPr lang="de-DE" altLang="de-DE" sz="24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484</Words>
  <Application>Microsoft Office PowerPoint</Application>
  <PresentationFormat>Benutzerdefiniert</PresentationFormat>
  <Paragraphs>176</Paragraphs>
  <Slides>27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 Theme</vt:lpstr>
      <vt:lpstr> </vt:lpstr>
      <vt:lpstr>Kapitel 10</vt:lpstr>
      <vt:lpstr>Vererbung (1)</vt:lpstr>
      <vt:lpstr>Vererbung (2)</vt:lpstr>
      <vt:lpstr>Vererbung (3)</vt:lpstr>
      <vt:lpstr>Vererbung (4)</vt:lpstr>
      <vt:lpstr>Vererbung (5)</vt:lpstr>
      <vt:lpstr>Oberklasse</vt:lpstr>
      <vt:lpstr>Vererbung in Java</vt:lpstr>
      <vt:lpstr>Beispiel: Erbende Klasse Dozent</vt:lpstr>
      <vt:lpstr>Beispiel: Erbende Klasse Student</vt:lpstr>
      <vt:lpstr>Beispiel: Auswirkung Vererbung</vt:lpstr>
      <vt:lpstr>Überlagern von Methoden</vt:lpstr>
      <vt:lpstr>Beispiel: Überlagern von Methoden</vt:lpstr>
      <vt:lpstr>Polymorphie</vt:lpstr>
      <vt:lpstr>Beispiel: Polymorphie (1)</vt:lpstr>
      <vt:lpstr>Beispiel: Polymorphie (2)</vt:lpstr>
      <vt:lpstr>Modellbildung (1)</vt:lpstr>
      <vt:lpstr>Modellbildung (2)</vt:lpstr>
      <vt:lpstr>Typisches Problem: Vermischung</vt:lpstr>
      <vt:lpstr>Beispiel: Vermischung</vt:lpstr>
      <vt:lpstr>Lösung für Vermischung</vt:lpstr>
      <vt:lpstr>Typisches Problem: Redundanz</vt:lpstr>
      <vt:lpstr>Beispiel: Redundanz</vt:lpstr>
      <vt:lpstr>Übung: Modellbildung mit Vererbung</vt:lpstr>
      <vt:lpstr>Übung: Erweiterung des Modells</vt:lpstr>
      <vt:lpstr>Übung: Umsetzung in Java-Klassen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256</cp:revision>
  <cp:lastPrinted>2011-10-12T18:45:03Z</cp:lastPrinted>
  <dcterms:created xsi:type="dcterms:W3CDTF">2011-10-12T18:23:47Z</dcterms:created>
  <dcterms:modified xsi:type="dcterms:W3CDTF">2015-11-16T13:29:44Z</dcterms:modified>
</cp:coreProperties>
</file>