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6"/>
  </p:notesMasterIdLst>
  <p:sldIdLst>
    <p:sldId id="256" r:id="rId2"/>
    <p:sldId id="287" r:id="rId3"/>
    <p:sldId id="288" r:id="rId4"/>
    <p:sldId id="289" r:id="rId5"/>
    <p:sldId id="290" r:id="rId6"/>
    <p:sldId id="257"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10080625" cy="7559675"/>
  <p:notesSz cx="7559675" cy="10691813"/>
  <p:defaultTextStyle>
    <a:defPPr>
      <a:defRPr lang="en-GB"/>
    </a:defPPr>
    <a:lvl1pPr algn="l" defTabSz="449263" rtl="0" eaLnBrk="0" fontAlgn="base" hangingPunct="0">
      <a:spcBef>
        <a:spcPct val="0"/>
      </a:spcBef>
      <a:spcAft>
        <a:spcPct val="0"/>
      </a:spcAft>
      <a:defRPr kern="1200">
        <a:solidFill>
          <a:schemeClr val="tx1"/>
        </a:solidFill>
        <a:latin typeface="Arial" charset="0"/>
        <a:ea typeface="Microsoft YaHei" charset="-122"/>
        <a:cs typeface="+mn-cs"/>
      </a:defRPr>
    </a:lvl1pPr>
    <a:lvl2pPr marL="742950" indent="-285750" algn="l" defTabSz="449263" rtl="0" eaLnBrk="0" fontAlgn="base" hangingPunct="0">
      <a:spcBef>
        <a:spcPct val="0"/>
      </a:spcBef>
      <a:spcAft>
        <a:spcPct val="0"/>
      </a:spcAft>
      <a:defRPr kern="1200">
        <a:solidFill>
          <a:schemeClr val="tx1"/>
        </a:solidFill>
        <a:latin typeface="Arial" charset="0"/>
        <a:ea typeface="Microsoft YaHei" charset="-122"/>
        <a:cs typeface="+mn-cs"/>
      </a:defRPr>
    </a:lvl2pPr>
    <a:lvl3pPr marL="1143000" indent="-228600" algn="l" defTabSz="449263" rtl="0" eaLnBrk="0" fontAlgn="base" hangingPunct="0">
      <a:spcBef>
        <a:spcPct val="0"/>
      </a:spcBef>
      <a:spcAft>
        <a:spcPct val="0"/>
      </a:spcAft>
      <a:defRPr kern="1200">
        <a:solidFill>
          <a:schemeClr val="tx1"/>
        </a:solidFill>
        <a:latin typeface="Arial" charset="0"/>
        <a:ea typeface="Microsoft YaHei" charset="-122"/>
        <a:cs typeface="+mn-cs"/>
      </a:defRPr>
    </a:lvl3pPr>
    <a:lvl4pPr marL="1600200" indent="-228600" algn="l" defTabSz="449263" rtl="0" eaLnBrk="0" fontAlgn="base" hangingPunct="0">
      <a:spcBef>
        <a:spcPct val="0"/>
      </a:spcBef>
      <a:spcAft>
        <a:spcPct val="0"/>
      </a:spcAft>
      <a:defRPr kern="1200">
        <a:solidFill>
          <a:schemeClr val="tx1"/>
        </a:solidFill>
        <a:latin typeface="Arial" charset="0"/>
        <a:ea typeface="Microsoft YaHei" charset="-122"/>
        <a:cs typeface="+mn-cs"/>
      </a:defRPr>
    </a:lvl4pPr>
    <a:lvl5pPr marL="2057400" indent="-228600" algn="l" defTabSz="449263" rtl="0" eaLnBrk="0" fontAlgn="base" hangingPunct="0">
      <a:spcBef>
        <a:spcPct val="0"/>
      </a:spcBef>
      <a:spcAft>
        <a:spcPct val="0"/>
      </a:spcAft>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6" autoAdjust="0"/>
  </p:normalViewPr>
  <p:slideViewPr>
    <p:cSldViewPr>
      <p:cViewPr varScale="1">
        <p:scale>
          <a:sx n="98" d="100"/>
          <a:sy n="98" d="100"/>
        </p:scale>
        <p:origin x="1686" y="96"/>
      </p:cViewPr>
      <p:guideLst>
        <p:guide orient="horz" pos="2160"/>
        <p:guide pos="2880"/>
      </p:guideLst>
    </p:cSldViewPr>
  </p:slideViewPr>
  <p:outlineViewPr>
    <p:cViewPr varScale="1">
      <p:scale>
        <a:sx n="170" d="200"/>
        <a:sy n="170" d="200"/>
      </p:scale>
      <p:origin x="120" y="9241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a:effectLst/>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de-DE" altLang="de-DE" noProof="0"/>
          </a:p>
        </p:txBody>
      </p:sp>
      <p:sp>
        <p:nvSpPr>
          <p:cNvPr id="2051"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Times New Roman" panose="02020603050405020304" pitchFamily="18" charset="0"/>
                <a:ea typeface="Microsoft YaHei" panose="020B0503020204020204" pitchFamily="34" charset="-122"/>
              </a:defRPr>
            </a:lvl1pPr>
          </a:lstStyle>
          <a:p>
            <a:pPr>
              <a:defRPr/>
            </a:pPr>
            <a:endParaRPr lang="de-DE" altLang="de-DE"/>
          </a:p>
        </p:txBody>
      </p:sp>
      <p:sp>
        <p:nvSpPr>
          <p:cNvPr id="2052"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Times New Roman" panose="02020603050405020304" pitchFamily="18" charset="0"/>
                <a:ea typeface="Microsoft YaHei" panose="020B0503020204020204" pitchFamily="34" charset="-122"/>
              </a:defRPr>
            </a:lvl1pPr>
          </a:lstStyle>
          <a:p>
            <a:pPr>
              <a:defRPr/>
            </a:pPr>
            <a:endParaRPr lang="de-DE" altLang="de-DE"/>
          </a:p>
        </p:txBody>
      </p:sp>
      <p:sp>
        <p:nvSpPr>
          <p:cNvPr id="2053"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Times New Roman" panose="02020603050405020304" pitchFamily="18" charset="0"/>
                <a:ea typeface="Microsoft YaHei" panose="020B0503020204020204" pitchFamily="34" charset="-122"/>
              </a:defRPr>
            </a:lvl1pPr>
          </a:lstStyle>
          <a:p>
            <a:pPr>
              <a:defRPr/>
            </a:pPr>
            <a:endParaRPr lang="de-DE" altLang="de-DE"/>
          </a:p>
        </p:txBody>
      </p:sp>
      <p:sp>
        <p:nvSpPr>
          <p:cNvPr id="2054"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defRPr>
            </a:lvl1pPr>
          </a:lstStyle>
          <a:p>
            <a:fld id="{E96D8C6B-C8E9-4DDE-A7B6-0F11CF220FFF}" type="slidenum">
              <a:rPr lang="de-DE" altLang="de-DE"/>
              <a:pPr/>
              <a:t>‹Nr.›</a:t>
            </a:fld>
            <a:endParaRPr lang="de-DE" altLang="de-DE"/>
          </a:p>
        </p:txBody>
      </p:sp>
    </p:spTree>
    <p:extLst>
      <p:ext uri="{BB962C8B-B14F-4D97-AF65-F5344CB8AC3E}">
        <p14:creationId xmlns:p14="http://schemas.microsoft.com/office/powerpoint/2010/main" val="287385199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ln>
            <a:round/>
            <a:headEnd/>
            <a:tailEnd/>
          </a:ln>
        </p:spPr>
        <p:txBody>
          <a:bodyPr/>
          <a:lstStyle/>
          <a:p>
            <a:fld id="{B8A49C29-9E12-48D0-9204-581074BFA5B8}" type="slidenum">
              <a:rPr lang="de-DE" altLang="de-DE"/>
              <a:pPr/>
              <a:t>1</a:t>
            </a:fld>
            <a:endParaRPr lang="de-DE" altLang="de-DE"/>
          </a:p>
        </p:txBody>
      </p:sp>
      <p:sp>
        <p:nvSpPr>
          <p:cNvPr id="409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100"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2593509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p:cNvSpPr>
            <a:spLocks noGrp="1" noChangeArrowheads="1"/>
          </p:cNvSpPr>
          <p:nvPr>
            <p:ph type="sldNum" sz="quarter"/>
          </p:nvPr>
        </p:nvSpPr>
        <p:spPr>
          <a:noFill/>
          <a:ln>
            <a:round/>
            <a:headEnd/>
            <a:tailEnd/>
          </a:ln>
        </p:spPr>
        <p:txBody>
          <a:bodyPr/>
          <a:lstStyle/>
          <a:p>
            <a:fld id="{83989FE5-9DFF-46D0-86EF-92302DC07E95}" type="slidenum">
              <a:rPr lang="de-DE" altLang="de-DE"/>
              <a:pPr/>
              <a:t>10</a:t>
            </a:fld>
            <a:endParaRPr lang="de-DE" altLang="de-DE"/>
          </a:p>
        </p:txBody>
      </p:sp>
      <p:sp>
        <p:nvSpPr>
          <p:cNvPr id="1433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4340"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389053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a:ln>
            <a:round/>
            <a:headEnd/>
            <a:tailEnd/>
          </a:ln>
        </p:spPr>
        <p:txBody>
          <a:bodyPr/>
          <a:lstStyle/>
          <a:p>
            <a:fld id="{6A9F6435-31D1-4F1A-9AF5-9EA1478DAC5D}" type="slidenum">
              <a:rPr lang="de-DE" altLang="de-DE"/>
              <a:pPr/>
              <a:t>11</a:t>
            </a:fld>
            <a:endParaRPr lang="de-DE" altLang="de-DE"/>
          </a:p>
        </p:txBody>
      </p:sp>
      <p:sp>
        <p:nvSpPr>
          <p:cNvPr id="1638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6388"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724434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06232BDD-DFA8-42B3-8E94-CD19CBC8DF8B}" type="slidenum">
              <a:rPr lang="de-DE" altLang="de-DE"/>
              <a:pPr/>
              <a:t>12</a:t>
            </a:fld>
            <a:endParaRPr lang="de-DE" altLang="de-DE"/>
          </a:p>
        </p:txBody>
      </p:sp>
      <p:sp>
        <p:nvSpPr>
          <p:cNvPr id="1843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8436"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551085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a:ln>
            <a:round/>
            <a:headEnd/>
            <a:tailEnd/>
          </a:ln>
        </p:spPr>
        <p:txBody>
          <a:bodyPr/>
          <a:lstStyle/>
          <a:p>
            <a:fld id="{824B7A37-70B9-45A6-B473-8327E76A2BDA}" type="slidenum">
              <a:rPr lang="de-DE" altLang="de-DE"/>
              <a:pPr/>
              <a:t>13</a:t>
            </a:fld>
            <a:endParaRPr lang="de-DE" altLang="de-DE"/>
          </a:p>
        </p:txBody>
      </p:sp>
      <p:sp>
        <p:nvSpPr>
          <p:cNvPr id="2048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0484"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11297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a:spLocks noGrp="1" noChangeArrowheads="1"/>
          </p:cNvSpPr>
          <p:nvPr>
            <p:ph type="sldNum" sz="quarter"/>
          </p:nvPr>
        </p:nvSpPr>
        <p:spPr>
          <a:noFill/>
          <a:ln>
            <a:round/>
            <a:headEnd/>
            <a:tailEnd/>
          </a:ln>
        </p:spPr>
        <p:txBody>
          <a:bodyPr/>
          <a:lstStyle/>
          <a:p>
            <a:fld id="{CE518C29-8420-4044-9721-189FFBC33BA3}" type="slidenum">
              <a:rPr lang="de-DE" altLang="de-DE"/>
              <a:pPr/>
              <a:t>14</a:t>
            </a:fld>
            <a:endParaRPr lang="de-DE" altLang="de-DE"/>
          </a:p>
        </p:txBody>
      </p:sp>
      <p:sp>
        <p:nvSpPr>
          <p:cNvPr id="2253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2532"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3763733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p:cNvSpPr>
            <a:spLocks noGrp="1" noChangeArrowheads="1"/>
          </p:cNvSpPr>
          <p:nvPr>
            <p:ph type="sldNum" sz="quarter"/>
          </p:nvPr>
        </p:nvSpPr>
        <p:spPr>
          <a:noFill/>
          <a:ln>
            <a:round/>
            <a:headEnd/>
            <a:tailEnd/>
          </a:ln>
        </p:spPr>
        <p:txBody>
          <a:bodyPr/>
          <a:lstStyle/>
          <a:p>
            <a:fld id="{0D928E5F-7D36-45DD-8102-26C41ECFDE2D}" type="slidenum">
              <a:rPr lang="de-DE" altLang="de-DE"/>
              <a:pPr/>
              <a:t>15</a:t>
            </a:fld>
            <a:endParaRPr lang="de-DE" altLang="de-DE"/>
          </a:p>
        </p:txBody>
      </p:sp>
      <p:sp>
        <p:nvSpPr>
          <p:cNvPr id="2457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4580"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1625976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p:cNvSpPr>
            <a:spLocks noGrp="1" noChangeArrowheads="1"/>
          </p:cNvSpPr>
          <p:nvPr>
            <p:ph type="sldNum" sz="quarter"/>
          </p:nvPr>
        </p:nvSpPr>
        <p:spPr>
          <a:noFill/>
          <a:ln>
            <a:round/>
            <a:headEnd/>
            <a:tailEnd/>
          </a:ln>
        </p:spPr>
        <p:txBody>
          <a:bodyPr/>
          <a:lstStyle/>
          <a:p>
            <a:fld id="{DD21FC1F-C750-4CF3-901C-464519A6016B}" type="slidenum">
              <a:rPr lang="de-DE" altLang="de-DE"/>
              <a:pPr/>
              <a:t>16</a:t>
            </a:fld>
            <a:endParaRPr lang="de-DE" altLang="de-DE"/>
          </a:p>
        </p:txBody>
      </p:sp>
      <p:sp>
        <p:nvSpPr>
          <p:cNvPr id="2662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6628"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2931507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a:ln>
            <a:round/>
            <a:headEnd/>
            <a:tailEnd/>
          </a:ln>
        </p:spPr>
        <p:txBody>
          <a:bodyPr/>
          <a:lstStyle/>
          <a:p>
            <a:fld id="{15A7EDEC-E2EF-47F0-8F59-69CC9E66840C}" type="slidenum">
              <a:rPr lang="de-DE" altLang="de-DE"/>
              <a:pPr/>
              <a:t>17</a:t>
            </a:fld>
            <a:endParaRPr lang="de-DE" altLang="de-DE"/>
          </a:p>
        </p:txBody>
      </p:sp>
      <p:sp>
        <p:nvSpPr>
          <p:cNvPr id="2867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8676"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753189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p:cNvSpPr>
            <a:spLocks noGrp="1" noChangeArrowheads="1"/>
          </p:cNvSpPr>
          <p:nvPr>
            <p:ph type="sldNum" sz="quarter"/>
          </p:nvPr>
        </p:nvSpPr>
        <p:spPr>
          <a:noFill/>
          <a:ln>
            <a:round/>
            <a:headEnd/>
            <a:tailEnd/>
          </a:ln>
        </p:spPr>
        <p:txBody>
          <a:bodyPr/>
          <a:lstStyle/>
          <a:p>
            <a:fld id="{42647789-B63D-4F84-972A-5C79FFADC261}" type="slidenum">
              <a:rPr lang="de-DE" altLang="de-DE"/>
              <a:pPr/>
              <a:t>18</a:t>
            </a:fld>
            <a:endParaRPr lang="de-DE" altLang="de-DE"/>
          </a:p>
        </p:txBody>
      </p:sp>
      <p:sp>
        <p:nvSpPr>
          <p:cNvPr id="3072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0724"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2702142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p:cNvSpPr>
            <a:spLocks noGrp="1" noChangeArrowheads="1"/>
          </p:cNvSpPr>
          <p:nvPr>
            <p:ph type="sldNum" sz="quarter"/>
          </p:nvPr>
        </p:nvSpPr>
        <p:spPr>
          <a:noFill/>
          <a:ln>
            <a:round/>
            <a:headEnd/>
            <a:tailEnd/>
          </a:ln>
        </p:spPr>
        <p:txBody>
          <a:bodyPr/>
          <a:lstStyle/>
          <a:p>
            <a:fld id="{1F965862-D48C-4333-9193-E8A6BF551D2D}" type="slidenum">
              <a:rPr lang="de-DE" altLang="de-DE"/>
              <a:pPr/>
              <a:t>19</a:t>
            </a:fld>
            <a:endParaRPr lang="de-DE" altLang="de-DE"/>
          </a:p>
        </p:txBody>
      </p:sp>
      <p:sp>
        <p:nvSpPr>
          <p:cNvPr id="3277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2772"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3054622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ln>
            <a:round/>
            <a:headEnd/>
            <a:tailEnd/>
          </a:ln>
        </p:spPr>
        <p:txBody>
          <a:bodyPr/>
          <a:lstStyle/>
          <a:p>
            <a:fld id="{3CC1F3E2-9198-48AC-B38E-890039A766D1}" type="slidenum">
              <a:rPr lang="de-DE" altLang="de-DE"/>
              <a:pPr/>
              <a:t>2</a:t>
            </a:fld>
            <a:endParaRPr lang="de-DE" altLang="de-DE"/>
          </a:p>
        </p:txBody>
      </p:sp>
      <p:sp>
        <p:nvSpPr>
          <p:cNvPr id="819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196" name="Rectangle 2"/>
          <p:cNvSpPr>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2182768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a:ln>
            <a:round/>
            <a:headEnd/>
            <a:tailEnd/>
          </a:ln>
        </p:spPr>
        <p:txBody>
          <a:bodyPr/>
          <a:lstStyle/>
          <a:p>
            <a:fld id="{3537B0ED-1AE1-4A4D-AC8B-97D85A43423C}" type="slidenum">
              <a:rPr lang="de-DE" altLang="de-DE"/>
              <a:pPr/>
              <a:t>20</a:t>
            </a:fld>
            <a:endParaRPr lang="de-DE" altLang="de-DE"/>
          </a:p>
        </p:txBody>
      </p:sp>
      <p:sp>
        <p:nvSpPr>
          <p:cNvPr id="3481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4820"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3722194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a:ln>
            <a:round/>
            <a:headEnd/>
            <a:tailEnd/>
          </a:ln>
        </p:spPr>
        <p:txBody>
          <a:bodyPr/>
          <a:lstStyle/>
          <a:p>
            <a:fld id="{0E01B01F-08B1-432D-A6BD-077FF7D22CA2}" type="slidenum">
              <a:rPr lang="de-DE" altLang="de-DE"/>
              <a:pPr/>
              <a:t>21</a:t>
            </a:fld>
            <a:endParaRPr lang="de-DE" altLang="de-DE"/>
          </a:p>
        </p:txBody>
      </p:sp>
      <p:sp>
        <p:nvSpPr>
          <p:cNvPr id="368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6868"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2251518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a:ln>
            <a:round/>
            <a:headEnd/>
            <a:tailEnd/>
          </a:ln>
        </p:spPr>
        <p:txBody>
          <a:bodyPr/>
          <a:lstStyle/>
          <a:p>
            <a:fld id="{F64CEEC2-DB0B-42BA-9203-A3EF0295D10F}" type="slidenum">
              <a:rPr lang="de-DE" altLang="de-DE"/>
              <a:pPr/>
              <a:t>22</a:t>
            </a:fld>
            <a:endParaRPr lang="de-DE" altLang="de-DE"/>
          </a:p>
        </p:txBody>
      </p:sp>
      <p:sp>
        <p:nvSpPr>
          <p:cNvPr id="3891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8916"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377448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p:nvPr>
        </p:nvSpPr>
        <p:spPr>
          <a:noFill/>
          <a:ln>
            <a:round/>
            <a:headEnd/>
            <a:tailEnd/>
          </a:ln>
        </p:spPr>
        <p:txBody>
          <a:bodyPr/>
          <a:lstStyle/>
          <a:p>
            <a:fld id="{F0C39B1D-AC8E-47D1-A6DF-E54064196849}" type="slidenum">
              <a:rPr lang="de-DE" altLang="de-DE"/>
              <a:pPr/>
              <a:t>23</a:t>
            </a:fld>
            <a:endParaRPr lang="de-DE" altLang="de-DE"/>
          </a:p>
        </p:txBody>
      </p:sp>
      <p:sp>
        <p:nvSpPr>
          <p:cNvPr id="4096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0964"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4078867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a:ln>
            <a:round/>
            <a:headEnd/>
            <a:tailEnd/>
          </a:ln>
        </p:spPr>
        <p:txBody>
          <a:bodyPr/>
          <a:lstStyle/>
          <a:p>
            <a:fld id="{AB92164C-7116-4ABF-93C0-87CDBF12AEAD}" type="slidenum">
              <a:rPr lang="de-DE" altLang="de-DE"/>
              <a:pPr/>
              <a:t>24</a:t>
            </a:fld>
            <a:endParaRPr lang="de-DE" altLang="de-DE"/>
          </a:p>
        </p:txBody>
      </p:sp>
      <p:sp>
        <p:nvSpPr>
          <p:cNvPr id="4301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3012"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2812393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a:ln>
            <a:round/>
            <a:headEnd/>
            <a:tailEnd/>
          </a:ln>
        </p:spPr>
        <p:txBody>
          <a:bodyPr/>
          <a:lstStyle/>
          <a:p>
            <a:fld id="{178AC467-7F06-44C7-B6A7-A1DA8189C799}" type="slidenum">
              <a:rPr lang="de-DE" altLang="de-DE"/>
              <a:pPr/>
              <a:t>25</a:t>
            </a:fld>
            <a:endParaRPr lang="de-DE" altLang="de-DE"/>
          </a:p>
        </p:txBody>
      </p:sp>
      <p:sp>
        <p:nvSpPr>
          <p:cNvPr id="4505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5060"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4212216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a:ln>
            <a:round/>
            <a:headEnd/>
            <a:tailEnd/>
          </a:ln>
        </p:spPr>
        <p:txBody>
          <a:bodyPr/>
          <a:lstStyle/>
          <a:p>
            <a:fld id="{14397230-0481-4D5B-B791-059A0147DC92}" type="slidenum">
              <a:rPr lang="de-DE" altLang="de-DE"/>
              <a:pPr/>
              <a:t>26</a:t>
            </a:fld>
            <a:endParaRPr lang="de-DE" altLang="de-DE"/>
          </a:p>
        </p:txBody>
      </p:sp>
      <p:sp>
        <p:nvSpPr>
          <p:cNvPr id="4710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7108"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3781287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a:ln>
            <a:round/>
            <a:headEnd/>
            <a:tailEnd/>
          </a:ln>
        </p:spPr>
        <p:txBody>
          <a:bodyPr/>
          <a:lstStyle/>
          <a:p>
            <a:fld id="{FBD943E5-9203-499E-9C46-58F8D5B905D1}" type="slidenum">
              <a:rPr lang="de-DE" altLang="de-DE"/>
              <a:pPr/>
              <a:t>27</a:t>
            </a:fld>
            <a:endParaRPr lang="de-DE" altLang="de-DE"/>
          </a:p>
        </p:txBody>
      </p:sp>
      <p:sp>
        <p:nvSpPr>
          <p:cNvPr id="4915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9156"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22327076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a:ln>
            <a:round/>
            <a:headEnd/>
            <a:tailEnd/>
          </a:ln>
        </p:spPr>
        <p:txBody>
          <a:bodyPr/>
          <a:lstStyle/>
          <a:p>
            <a:fld id="{D8BBB4C1-9CF8-4523-85DB-AF4FCC89F840}" type="slidenum">
              <a:rPr lang="de-DE" altLang="de-DE"/>
              <a:pPr/>
              <a:t>28</a:t>
            </a:fld>
            <a:endParaRPr lang="de-DE" altLang="de-DE"/>
          </a:p>
        </p:txBody>
      </p:sp>
      <p:sp>
        <p:nvSpPr>
          <p:cNvPr id="5120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1204"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26634290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a:ln>
            <a:round/>
            <a:headEnd/>
            <a:tailEnd/>
          </a:ln>
        </p:spPr>
        <p:txBody>
          <a:bodyPr/>
          <a:lstStyle/>
          <a:p>
            <a:fld id="{85FE67B4-CC9E-457D-AE4E-43FD534492C8}" type="slidenum">
              <a:rPr lang="de-DE" altLang="de-DE"/>
              <a:pPr/>
              <a:t>29</a:t>
            </a:fld>
            <a:endParaRPr lang="de-DE" altLang="de-DE"/>
          </a:p>
        </p:txBody>
      </p:sp>
      <p:sp>
        <p:nvSpPr>
          <p:cNvPr id="5325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3252"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3344548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ln>
            <a:round/>
            <a:headEnd/>
            <a:tailEnd/>
          </a:ln>
        </p:spPr>
        <p:txBody>
          <a:bodyPr/>
          <a:lstStyle/>
          <a:p>
            <a:fld id="{3CC1F3E2-9198-48AC-B38E-890039A766D1}" type="slidenum">
              <a:rPr lang="de-DE" altLang="de-DE"/>
              <a:pPr/>
              <a:t>3</a:t>
            </a:fld>
            <a:endParaRPr lang="de-DE" altLang="de-DE"/>
          </a:p>
        </p:txBody>
      </p:sp>
      <p:sp>
        <p:nvSpPr>
          <p:cNvPr id="819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196" name="Rectangle 2"/>
          <p:cNvSpPr>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41489286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a:ln>
            <a:round/>
            <a:headEnd/>
            <a:tailEnd/>
          </a:ln>
        </p:spPr>
        <p:txBody>
          <a:bodyPr/>
          <a:lstStyle/>
          <a:p>
            <a:fld id="{69796F67-0B91-404F-B28B-AC1A3F8F2C61}" type="slidenum">
              <a:rPr lang="de-DE" altLang="de-DE"/>
              <a:pPr/>
              <a:t>30</a:t>
            </a:fld>
            <a:endParaRPr lang="de-DE" altLang="de-DE"/>
          </a:p>
        </p:txBody>
      </p:sp>
      <p:sp>
        <p:nvSpPr>
          <p:cNvPr id="5529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5300"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63315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a:ln>
            <a:round/>
            <a:headEnd/>
            <a:tailEnd/>
          </a:ln>
        </p:spPr>
        <p:txBody>
          <a:bodyPr/>
          <a:lstStyle/>
          <a:p>
            <a:fld id="{C61A1E51-A7A7-4ABB-A328-7E1EB2F97052}" type="slidenum">
              <a:rPr lang="de-DE" altLang="de-DE"/>
              <a:pPr/>
              <a:t>31</a:t>
            </a:fld>
            <a:endParaRPr lang="de-DE" altLang="de-DE"/>
          </a:p>
        </p:txBody>
      </p:sp>
      <p:sp>
        <p:nvSpPr>
          <p:cNvPr id="5734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7348"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19012877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a:ln>
            <a:round/>
            <a:headEnd/>
            <a:tailEnd/>
          </a:ln>
        </p:spPr>
        <p:txBody>
          <a:bodyPr/>
          <a:lstStyle/>
          <a:p>
            <a:fld id="{185DF307-806A-4A6C-8ED8-6A5C7F7BD716}" type="slidenum">
              <a:rPr lang="de-DE" altLang="de-DE"/>
              <a:pPr/>
              <a:t>32</a:t>
            </a:fld>
            <a:endParaRPr lang="de-DE" altLang="de-DE"/>
          </a:p>
        </p:txBody>
      </p:sp>
      <p:sp>
        <p:nvSpPr>
          <p:cNvPr id="5939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9396"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22282705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a:ln>
            <a:round/>
            <a:headEnd/>
            <a:tailEnd/>
          </a:ln>
        </p:spPr>
        <p:txBody>
          <a:bodyPr/>
          <a:lstStyle/>
          <a:p>
            <a:fld id="{2F7873F9-95BC-4BE9-99AD-DE6E03B80F39}" type="slidenum">
              <a:rPr lang="de-DE" altLang="de-DE"/>
              <a:pPr/>
              <a:t>33</a:t>
            </a:fld>
            <a:endParaRPr lang="de-DE" altLang="de-DE"/>
          </a:p>
        </p:txBody>
      </p:sp>
      <p:sp>
        <p:nvSpPr>
          <p:cNvPr id="614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44"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1710117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a:ln>
            <a:round/>
            <a:headEnd/>
            <a:tailEnd/>
          </a:ln>
        </p:spPr>
        <p:txBody>
          <a:bodyPr/>
          <a:lstStyle/>
          <a:p>
            <a:fld id="{596331E0-E362-403D-8768-8E085A52A4EC}" type="slidenum">
              <a:rPr lang="de-DE" altLang="de-DE"/>
              <a:pPr/>
              <a:t>34</a:t>
            </a:fld>
            <a:endParaRPr lang="de-DE" altLang="de-DE"/>
          </a:p>
        </p:txBody>
      </p:sp>
      <p:sp>
        <p:nvSpPr>
          <p:cNvPr id="634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3492"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318362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ln>
            <a:round/>
            <a:headEnd/>
            <a:tailEnd/>
          </a:ln>
        </p:spPr>
        <p:txBody>
          <a:bodyPr/>
          <a:lstStyle/>
          <a:p>
            <a:fld id="{9F9F29AA-2EFD-4EFA-A47F-FD40C9AC87B6}" type="slidenum">
              <a:rPr lang="de-DE" altLang="de-DE"/>
              <a:pPr/>
              <a:t>4</a:t>
            </a:fld>
            <a:endParaRPr lang="de-DE" altLang="de-DE"/>
          </a:p>
        </p:txBody>
      </p:sp>
      <p:sp>
        <p:nvSpPr>
          <p:cNvPr id="819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196" name="Rectangle 2"/>
          <p:cNvSpPr>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3196851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ln>
            <a:round/>
            <a:headEnd/>
            <a:tailEnd/>
          </a:ln>
        </p:spPr>
        <p:txBody>
          <a:bodyPr/>
          <a:lstStyle/>
          <a:p>
            <a:fld id="{D25AC81C-06E6-44AF-BAD0-2A1449E19F40}" type="slidenum">
              <a:rPr lang="de-DE" altLang="de-DE"/>
              <a:pPr/>
              <a:t>5</a:t>
            </a:fld>
            <a:endParaRPr lang="de-DE" altLang="de-DE"/>
          </a:p>
        </p:txBody>
      </p:sp>
      <p:sp>
        <p:nvSpPr>
          <p:cNvPr id="1024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0244" name="Rectangle 2"/>
          <p:cNvSpPr>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3243699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a:ln>
            <a:round/>
            <a:headEnd/>
            <a:tailEnd/>
          </a:ln>
        </p:spPr>
        <p:txBody>
          <a:bodyPr/>
          <a:lstStyle/>
          <a:p>
            <a:fld id="{E0EF78B3-30E2-4CDA-9D73-5B3B3F41D62C}" type="slidenum">
              <a:rPr lang="de-DE" altLang="de-DE"/>
              <a:pPr/>
              <a:t>6</a:t>
            </a:fld>
            <a:endParaRPr lang="de-DE" altLang="de-DE"/>
          </a:p>
        </p:txBody>
      </p:sp>
      <p:sp>
        <p:nvSpPr>
          <p:cNvPr id="614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8"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1952337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ln>
            <a:round/>
            <a:headEnd/>
            <a:tailEnd/>
          </a:ln>
        </p:spPr>
        <p:txBody>
          <a:bodyPr/>
          <a:lstStyle/>
          <a:p>
            <a:fld id="{004E4A41-CDAE-46AD-8C58-A56DE8034C74}" type="slidenum">
              <a:rPr lang="de-DE" altLang="de-DE"/>
              <a:pPr/>
              <a:t>7</a:t>
            </a:fld>
            <a:endParaRPr lang="de-DE" altLang="de-DE"/>
          </a:p>
        </p:txBody>
      </p:sp>
      <p:sp>
        <p:nvSpPr>
          <p:cNvPr id="819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196"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287221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ln>
            <a:round/>
            <a:headEnd/>
            <a:tailEnd/>
          </a:ln>
        </p:spPr>
        <p:txBody>
          <a:bodyPr/>
          <a:lstStyle/>
          <a:p>
            <a:fld id="{72CCBE0B-7C45-4F07-ADA3-FA7B9251C902}" type="slidenum">
              <a:rPr lang="de-DE" altLang="de-DE"/>
              <a:pPr/>
              <a:t>8</a:t>
            </a:fld>
            <a:endParaRPr lang="de-DE" altLang="de-DE"/>
          </a:p>
        </p:txBody>
      </p:sp>
      <p:sp>
        <p:nvSpPr>
          <p:cNvPr id="102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0244"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3106361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a:ln>
            <a:round/>
            <a:headEnd/>
            <a:tailEnd/>
          </a:ln>
        </p:spPr>
        <p:txBody>
          <a:bodyPr/>
          <a:lstStyle/>
          <a:p>
            <a:fld id="{BA1C7F1E-0C48-4BB1-B98E-38E7CE830C61}" type="slidenum">
              <a:rPr lang="de-DE" altLang="de-DE"/>
              <a:pPr/>
              <a:t>9</a:t>
            </a:fld>
            <a:endParaRPr lang="de-DE" altLang="de-DE"/>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4107192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260475" y="1236663"/>
            <a:ext cx="7559675" cy="2632075"/>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Rectangle 3"/>
          <p:cNvSpPr>
            <a:spLocks noGrp="1" noChangeArrowheads="1"/>
          </p:cNvSpPr>
          <p:nvPr>
            <p:ph type="dt" idx="10"/>
          </p:nvPr>
        </p:nvSpPr>
        <p:spPr>
          <a:ln/>
        </p:spPr>
        <p:txBody>
          <a:bodyPr/>
          <a:lstStyle>
            <a:lvl1pPr>
              <a:defRPr/>
            </a:lvl1pPr>
          </a:lstStyle>
          <a:p>
            <a:pPr>
              <a:defRPr/>
            </a:pPr>
            <a:endParaRPr lang="de-DE" altLang="de-DE"/>
          </a:p>
        </p:txBody>
      </p:sp>
      <p:sp>
        <p:nvSpPr>
          <p:cNvPr id="5" name="Rectangle 4"/>
          <p:cNvSpPr>
            <a:spLocks noGrp="1" noChangeArrowheads="1"/>
          </p:cNvSpPr>
          <p:nvPr>
            <p:ph type="ftr" idx="11"/>
          </p:nvPr>
        </p:nvSpPr>
        <p:spPr>
          <a:ln/>
        </p:spPr>
        <p:txBody>
          <a:bodyPr/>
          <a:lstStyle>
            <a:lvl1pPr>
              <a:defRPr/>
            </a:lvl1pPr>
          </a:lstStyle>
          <a:p>
            <a:pPr>
              <a:defRPr/>
            </a:pPr>
            <a:endParaRPr lang="de-DE" altLang="de-DE"/>
          </a:p>
        </p:txBody>
      </p:sp>
      <p:sp>
        <p:nvSpPr>
          <p:cNvPr id="6" name="Rectangle 5"/>
          <p:cNvSpPr>
            <a:spLocks noGrp="1" noChangeArrowheads="1"/>
          </p:cNvSpPr>
          <p:nvPr>
            <p:ph type="sldNum" idx="12"/>
          </p:nvPr>
        </p:nvSpPr>
        <p:spPr>
          <a:ln/>
        </p:spPr>
        <p:txBody>
          <a:bodyPr/>
          <a:lstStyle>
            <a:lvl1pPr>
              <a:defRPr/>
            </a:lvl1pPr>
          </a:lstStyle>
          <a:p>
            <a:fld id="{D867523B-78AE-4702-B03B-EDEDEA30EF23}" type="slidenum">
              <a:rPr lang="de-DE" altLang="de-DE"/>
              <a:pPr/>
              <a:t>‹Nr.›</a:t>
            </a:fld>
            <a:endParaRPr lang="de-DE" alt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3"/>
          <p:cNvSpPr>
            <a:spLocks noGrp="1" noChangeArrowheads="1"/>
          </p:cNvSpPr>
          <p:nvPr>
            <p:ph type="dt" idx="10"/>
          </p:nvPr>
        </p:nvSpPr>
        <p:spPr>
          <a:ln/>
        </p:spPr>
        <p:txBody>
          <a:bodyPr/>
          <a:lstStyle>
            <a:lvl1pPr>
              <a:defRPr/>
            </a:lvl1pPr>
          </a:lstStyle>
          <a:p>
            <a:pPr>
              <a:defRPr/>
            </a:pPr>
            <a:endParaRPr lang="de-DE" altLang="de-DE"/>
          </a:p>
        </p:txBody>
      </p:sp>
      <p:sp>
        <p:nvSpPr>
          <p:cNvPr id="5" name="Rectangle 4"/>
          <p:cNvSpPr>
            <a:spLocks noGrp="1" noChangeArrowheads="1"/>
          </p:cNvSpPr>
          <p:nvPr>
            <p:ph type="ftr" idx="11"/>
          </p:nvPr>
        </p:nvSpPr>
        <p:spPr>
          <a:ln/>
        </p:spPr>
        <p:txBody>
          <a:bodyPr/>
          <a:lstStyle>
            <a:lvl1pPr>
              <a:defRPr/>
            </a:lvl1pPr>
          </a:lstStyle>
          <a:p>
            <a:pPr>
              <a:defRPr/>
            </a:pPr>
            <a:endParaRPr lang="de-DE" altLang="de-DE"/>
          </a:p>
        </p:txBody>
      </p:sp>
      <p:sp>
        <p:nvSpPr>
          <p:cNvPr id="6" name="Rectangle 5"/>
          <p:cNvSpPr>
            <a:spLocks noGrp="1" noChangeArrowheads="1"/>
          </p:cNvSpPr>
          <p:nvPr>
            <p:ph type="sldNum" idx="12"/>
          </p:nvPr>
        </p:nvSpPr>
        <p:spPr>
          <a:ln/>
        </p:spPr>
        <p:txBody>
          <a:bodyPr/>
          <a:lstStyle>
            <a:lvl1pPr>
              <a:defRPr/>
            </a:lvl1pPr>
          </a:lstStyle>
          <a:p>
            <a:fld id="{06549CF9-197E-4BF4-B982-92D03DEBCE38}" type="slidenum">
              <a:rPr lang="de-DE" altLang="de-DE"/>
              <a:pPr/>
              <a:t>‹Nr.›</a:t>
            </a:fld>
            <a:endParaRPr lang="de-DE" alt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5675" y="301625"/>
            <a:ext cx="2266950" cy="645477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03238" y="301625"/>
            <a:ext cx="6650037" cy="645477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3"/>
          <p:cNvSpPr>
            <a:spLocks noGrp="1" noChangeArrowheads="1"/>
          </p:cNvSpPr>
          <p:nvPr>
            <p:ph type="dt" idx="10"/>
          </p:nvPr>
        </p:nvSpPr>
        <p:spPr>
          <a:ln/>
        </p:spPr>
        <p:txBody>
          <a:bodyPr/>
          <a:lstStyle>
            <a:lvl1pPr>
              <a:defRPr/>
            </a:lvl1pPr>
          </a:lstStyle>
          <a:p>
            <a:pPr>
              <a:defRPr/>
            </a:pPr>
            <a:endParaRPr lang="de-DE" altLang="de-DE"/>
          </a:p>
        </p:txBody>
      </p:sp>
      <p:sp>
        <p:nvSpPr>
          <p:cNvPr id="5" name="Rectangle 4"/>
          <p:cNvSpPr>
            <a:spLocks noGrp="1" noChangeArrowheads="1"/>
          </p:cNvSpPr>
          <p:nvPr>
            <p:ph type="ftr" idx="11"/>
          </p:nvPr>
        </p:nvSpPr>
        <p:spPr>
          <a:ln/>
        </p:spPr>
        <p:txBody>
          <a:bodyPr/>
          <a:lstStyle>
            <a:lvl1pPr>
              <a:defRPr/>
            </a:lvl1pPr>
          </a:lstStyle>
          <a:p>
            <a:pPr>
              <a:defRPr/>
            </a:pPr>
            <a:endParaRPr lang="de-DE" altLang="de-DE"/>
          </a:p>
        </p:txBody>
      </p:sp>
      <p:sp>
        <p:nvSpPr>
          <p:cNvPr id="6" name="Rectangle 5"/>
          <p:cNvSpPr>
            <a:spLocks noGrp="1" noChangeArrowheads="1"/>
          </p:cNvSpPr>
          <p:nvPr>
            <p:ph type="sldNum" idx="12"/>
          </p:nvPr>
        </p:nvSpPr>
        <p:spPr>
          <a:ln/>
        </p:spPr>
        <p:txBody>
          <a:bodyPr/>
          <a:lstStyle>
            <a:lvl1pPr>
              <a:defRPr/>
            </a:lvl1pPr>
          </a:lstStyle>
          <a:p>
            <a:fld id="{7326ACC7-14BE-40C6-8112-D7E2101017DF}" type="slidenum">
              <a:rPr lang="de-DE" altLang="de-DE"/>
              <a:pPr/>
              <a:t>‹Nr.›</a:t>
            </a:fld>
            <a:endParaRPr lang="de-DE" alt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503238" y="301625"/>
            <a:ext cx="9069387" cy="1260475"/>
          </a:xfrm>
        </p:spPr>
        <p:txBody>
          <a:bodyPr/>
          <a:lstStyle/>
          <a:p>
            <a:r>
              <a:rPr lang="de-DE"/>
              <a:t>Titelmasterformat durch Klicken bearbeiten</a:t>
            </a:r>
          </a:p>
        </p:txBody>
      </p:sp>
      <p:sp>
        <p:nvSpPr>
          <p:cNvPr id="3" name="Rectangle 3"/>
          <p:cNvSpPr>
            <a:spLocks noGrp="1" noChangeArrowheads="1"/>
          </p:cNvSpPr>
          <p:nvPr>
            <p:ph type="dt" idx="10"/>
          </p:nvPr>
        </p:nvSpPr>
        <p:spPr>
          <a:ln/>
        </p:spPr>
        <p:txBody>
          <a:bodyPr/>
          <a:lstStyle>
            <a:lvl1pPr>
              <a:defRPr/>
            </a:lvl1pPr>
          </a:lstStyle>
          <a:p>
            <a:pPr>
              <a:defRPr/>
            </a:pPr>
            <a:endParaRPr lang="de-DE" altLang="de-DE"/>
          </a:p>
        </p:txBody>
      </p:sp>
      <p:sp>
        <p:nvSpPr>
          <p:cNvPr id="4" name="Rectangle 4"/>
          <p:cNvSpPr>
            <a:spLocks noGrp="1" noChangeArrowheads="1"/>
          </p:cNvSpPr>
          <p:nvPr>
            <p:ph type="ftr" idx="11"/>
          </p:nvPr>
        </p:nvSpPr>
        <p:spPr>
          <a:ln/>
        </p:spPr>
        <p:txBody>
          <a:bodyPr/>
          <a:lstStyle>
            <a:lvl1pPr>
              <a:defRPr/>
            </a:lvl1pPr>
          </a:lstStyle>
          <a:p>
            <a:pPr>
              <a:defRPr/>
            </a:pPr>
            <a:endParaRPr lang="de-DE" altLang="de-DE"/>
          </a:p>
        </p:txBody>
      </p:sp>
      <p:sp>
        <p:nvSpPr>
          <p:cNvPr id="5" name="Rectangle 5"/>
          <p:cNvSpPr>
            <a:spLocks noGrp="1" noChangeArrowheads="1"/>
          </p:cNvSpPr>
          <p:nvPr>
            <p:ph type="sldNum" idx="12"/>
          </p:nvPr>
        </p:nvSpPr>
        <p:spPr>
          <a:ln/>
        </p:spPr>
        <p:txBody>
          <a:bodyPr/>
          <a:lstStyle>
            <a:lvl1pPr>
              <a:defRPr/>
            </a:lvl1pPr>
          </a:lstStyle>
          <a:p>
            <a:fld id="{03721DBE-0B95-4E75-8CCB-99F2949AD496}" type="slidenum">
              <a:rPr lang="de-DE" altLang="de-DE"/>
              <a:pPr/>
              <a:t>‹Nr.›</a:t>
            </a:fld>
            <a:endParaRPr lang="de-DE" alt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3"/>
          <p:cNvSpPr>
            <a:spLocks noGrp="1" noChangeArrowheads="1"/>
          </p:cNvSpPr>
          <p:nvPr>
            <p:ph type="dt" idx="10"/>
          </p:nvPr>
        </p:nvSpPr>
        <p:spPr>
          <a:ln/>
        </p:spPr>
        <p:txBody>
          <a:bodyPr/>
          <a:lstStyle>
            <a:lvl1pPr>
              <a:defRPr/>
            </a:lvl1pPr>
          </a:lstStyle>
          <a:p>
            <a:pPr>
              <a:defRPr/>
            </a:pPr>
            <a:endParaRPr lang="de-DE" altLang="de-DE"/>
          </a:p>
        </p:txBody>
      </p:sp>
      <p:sp>
        <p:nvSpPr>
          <p:cNvPr id="5" name="Rectangle 4"/>
          <p:cNvSpPr>
            <a:spLocks noGrp="1" noChangeArrowheads="1"/>
          </p:cNvSpPr>
          <p:nvPr>
            <p:ph type="ftr" idx="11"/>
          </p:nvPr>
        </p:nvSpPr>
        <p:spPr>
          <a:ln/>
        </p:spPr>
        <p:txBody>
          <a:bodyPr/>
          <a:lstStyle>
            <a:lvl1pPr>
              <a:defRPr/>
            </a:lvl1pPr>
          </a:lstStyle>
          <a:p>
            <a:pPr>
              <a:defRPr/>
            </a:pPr>
            <a:endParaRPr lang="de-DE" altLang="de-DE"/>
          </a:p>
        </p:txBody>
      </p:sp>
      <p:sp>
        <p:nvSpPr>
          <p:cNvPr id="6" name="Rectangle 5"/>
          <p:cNvSpPr>
            <a:spLocks noGrp="1" noChangeArrowheads="1"/>
          </p:cNvSpPr>
          <p:nvPr>
            <p:ph type="sldNum" idx="12"/>
          </p:nvPr>
        </p:nvSpPr>
        <p:spPr>
          <a:ln/>
        </p:spPr>
        <p:txBody>
          <a:bodyPr/>
          <a:lstStyle>
            <a:lvl1pPr>
              <a:defRPr/>
            </a:lvl1pPr>
          </a:lstStyle>
          <a:p>
            <a:fld id="{66D80403-447E-4589-AF0C-2D4FECE99F84}" type="slidenum">
              <a:rPr lang="de-DE" altLang="de-DE"/>
              <a:pPr/>
              <a:t>‹Nr.›</a:t>
            </a:fld>
            <a:endParaRPr lang="de-DE" alt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87388" y="1884363"/>
            <a:ext cx="8694737" cy="31448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de-DE"/>
              <a:t>Textmasterformat bearbeiten</a:t>
            </a:r>
          </a:p>
        </p:txBody>
      </p:sp>
      <p:sp>
        <p:nvSpPr>
          <p:cNvPr id="4" name="Rectangle 3"/>
          <p:cNvSpPr>
            <a:spLocks noGrp="1" noChangeArrowheads="1"/>
          </p:cNvSpPr>
          <p:nvPr>
            <p:ph type="dt" idx="10"/>
          </p:nvPr>
        </p:nvSpPr>
        <p:spPr>
          <a:ln/>
        </p:spPr>
        <p:txBody>
          <a:bodyPr/>
          <a:lstStyle>
            <a:lvl1pPr>
              <a:defRPr/>
            </a:lvl1pPr>
          </a:lstStyle>
          <a:p>
            <a:pPr>
              <a:defRPr/>
            </a:pPr>
            <a:endParaRPr lang="de-DE" altLang="de-DE"/>
          </a:p>
        </p:txBody>
      </p:sp>
      <p:sp>
        <p:nvSpPr>
          <p:cNvPr id="5" name="Rectangle 4"/>
          <p:cNvSpPr>
            <a:spLocks noGrp="1" noChangeArrowheads="1"/>
          </p:cNvSpPr>
          <p:nvPr>
            <p:ph type="ftr" idx="11"/>
          </p:nvPr>
        </p:nvSpPr>
        <p:spPr>
          <a:ln/>
        </p:spPr>
        <p:txBody>
          <a:bodyPr/>
          <a:lstStyle>
            <a:lvl1pPr>
              <a:defRPr/>
            </a:lvl1pPr>
          </a:lstStyle>
          <a:p>
            <a:pPr>
              <a:defRPr/>
            </a:pPr>
            <a:endParaRPr lang="de-DE" altLang="de-DE"/>
          </a:p>
        </p:txBody>
      </p:sp>
      <p:sp>
        <p:nvSpPr>
          <p:cNvPr id="6" name="Rectangle 5"/>
          <p:cNvSpPr>
            <a:spLocks noGrp="1" noChangeArrowheads="1"/>
          </p:cNvSpPr>
          <p:nvPr>
            <p:ph type="sldNum" idx="12"/>
          </p:nvPr>
        </p:nvSpPr>
        <p:spPr>
          <a:ln/>
        </p:spPr>
        <p:txBody>
          <a:bodyPr/>
          <a:lstStyle>
            <a:lvl1pPr>
              <a:defRPr/>
            </a:lvl1pPr>
          </a:lstStyle>
          <a:p>
            <a:fld id="{07219CE8-3AA8-4280-ADE7-D22E5A7011A8}" type="slidenum">
              <a:rPr lang="de-DE" altLang="de-DE"/>
              <a:pPr/>
              <a:t>‹Nr.›</a:t>
            </a:fld>
            <a:endParaRPr lang="de-DE" alt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03238" y="1768475"/>
            <a:ext cx="4457700" cy="498792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113338" y="1768475"/>
            <a:ext cx="4459287" cy="498792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3"/>
          <p:cNvSpPr>
            <a:spLocks noGrp="1" noChangeArrowheads="1"/>
          </p:cNvSpPr>
          <p:nvPr>
            <p:ph type="dt" idx="10"/>
          </p:nvPr>
        </p:nvSpPr>
        <p:spPr>
          <a:ln/>
        </p:spPr>
        <p:txBody>
          <a:bodyPr/>
          <a:lstStyle>
            <a:lvl1pPr>
              <a:defRPr/>
            </a:lvl1pPr>
          </a:lstStyle>
          <a:p>
            <a:pPr>
              <a:defRPr/>
            </a:pPr>
            <a:endParaRPr lang="de-DE" altLang="de-DE"/>
          </a:p>
        </p:txBody>
      </p:sp>
      <p:sp>
        <p:nvSpPr>
          <p:cNvPr id="6" name="Rectangle 4"/>
          <p:cNvSpPr>
            <a:spLocks noGrp="1" noChangeArrowheads="1"/>
          </p:cNvSpPr>
          <p:nvPr>
            <p:ph type="ftr" idx="11"/>
          </p:nvPr>
        </p:nvSpPr>
        <p:spPr>
          <a:ln/>
        </p:spPr>
        <p:txBody>
          <a:bodyPr/>
          <a:lstStyle>
            <a:lvl1pPr>
              <a:defRPr/>
            </a:lvl1pPr>
          </a:lstStyle>
          <a:p>
            <a:pPr>
              <a:defRPr/>
            </a:pPr>
            <a:endParaRPr lang="de-DE" altLang="de-DE"/>
          </a:p>
        </p:txBody>
      </p:sp>
      <p:sp>
        <p:nvSpPr>
          <p:cNvPr id="7" name="Rectangle 5"/>
          <p:cNvSpPr>
            <a:spLocks noGrp="1" noChangeArrowheads="1"/>
          </p:cNvSpPr>
          <p:nvPr>
            <p:ph type="sldNum" idx="12"/>
          </p:nvPr>
        </p:nvSpPr>
        <p:spPr>
          <a:ln/>
        </p:spPr>
        <p:txBody>
          <a:bodyPr/>
          <a:lstStyle>
            <a:lvl1pPr>
              <a:defRPr/>
            </a:lvl1pPr>
          </a:lstStyle>
          <a:p>
            <a:fld id="{B28DC2B6-576B-46F6-9404-FBE5D5AEB97D}" type="slidenum">
              <a:rPr lang="de-DE" altLang="de-DE"/>
              <a:pPr/>
              <a:t>‹Nr.›</a:t>
            </a:fld>
            <a:endParaRPr lang="de-DE" alt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93738" y="403225"/>
            <a:ext cx="8694737" cy="1460500"/>
          </a:xfrm>
        </p:spPr>
        <p:txBody>
          <a:bodyPr/>
          <a:lstStyle/>
          <a:p>
            <a:r>
              <a:rPr lang="de-DE"/>
              <a:t>Titelmasterformat durch Klicken bearbeiten</a:t>
            </a:r>
          </a:p>
        </p:txBody>
      </p:sp>
      <p:sp>
        <p:nvSpPr>
          <p:cNvPr id="3" name="Textplatzhalt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693738" y="2760663"/>
            <a:ext cx="4265612" cy="4062412"/>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5103813" y="2760663"/>
            <a:ext cx="4284662" cy="4062412"/>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3"/>
          <p:cNvSpPr>
            <a:spLocks noGrp="1" noChangeArrowheads="1"/>
          </p:cNvSpPr>
          <p:nvPr>
            <p:ph type="dt" idx="10"/>
          </p:nvPr>
        </p:nvSpPr>
        <p:spPr>
          <a:ln/>
        </p:spPr>
        <p:txBody>
          <a:bodyPr/>
          <a:lstStyle>
            <a:lvl1pPr>
              <a:defRPr/>
            </a:lvl1pPr>
          </a:lstStyle>
          <a:p>
            <a:pPr>
              <a:defRPr/>
            </a:pPr>
            <a:endParaRPr lang="de-DE" altLang="de-DE"/>
          </a:p>
        </p:txBody>
      </p:sp>
      <p:sp>
        <p:nvSpPr>
          <p:cNvPr id="8" name="Rectangle 4"/>
          <p:cNvSpPr>
            <a:spLocks noGrp="1" noChangeArrowheads="1"/>
          </p:cNvSpPr>
          <p:nvPr>
            <p:ph type="ftr" idx="11"/>
          </p:nvPr>
        </p:nvSpPr>
        <p:spPr>
          <a:ln/>
        </p:spPr>
        <p:txBody>
          <a:bodyPr/>
          <a:lstStyle>
            <a:lvl1pPr>
              <a:defRPr/>
            </a:lvl1pPr>
          </a:lstStyle>
          <a:p>
            <a:pPr>
              <a:defRPr/>
            </a:pPr>
            <a:endParaRPr lang="de-DE" altLang="de-DE"/>
          </a:p>
        </p:txBody>
      </p:sp>
      <p:sp>
        <p:nvSpPr>
          <p:cNvPr id="9" name="Rectangle 5"/>
          <p:cNvSpPr>
            <a:spLocks noGrp="1" noChangeArrowheads="1"/>
          </p:cNvSpPr>
          <p:nvPr>
            <p:ph type="sldNum" idx="12"/>
          </p:nvPr>
        </p:nvSpPr>
        <p:spPr>
          <a:ln/>
        </p:spPr>
        <p:txBody>
          <a:bodyPr/>
          <a:lstStyle>
            <a:lvl1pPr>
              <a:defRPr/>
            </a:lvl1pPr>
          </a:lstStyle>
          <a:p>
            <a:fld id="{999F2B63-59B2-4BBF-B5BB-26FEA4749F54}" type="slidenum">
              <a:rPr lang="de-DE" altLang="de-DE"/>
              <a:pPr/>
              <a:t>‹Nr.›</a:t>
            </a:fld>
            <a:endParaRPr lang="de-DE" alt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3"/>
          <p:cNvSpPr>
            <a:spLocks noGrp="1" noChangeArrowheads="1"/>
          </p:cNvSpPr>
          <p:nvPr>
            <p:ph type="dt" idx="10"/>
          </p:nvPr>
        </p:nvSpPr>
        <p:spPr>
          <a:ln/>
        </p:spPr>
        <p:txBody>
          <a:bodyPr/>
          <a:lstStyle>
            <a:lvl1pPr>
              <a:defRPr/>
            </a:lvl1pPr>
          </a:lstStyle>
          <a:p>
            <a:pPr>
              <a:defRPr/>
            </a:pPr>
            <a:endParaRPr lang="de-DE" altLang="de-DE"/>
          </a:p>
        </p:txBody>
      </p:sp>
      <p:sp>
        <p:nvSpPr>
          <p:cNvPr id="4" name="Rectangle 4"/>
          <p:cNvSpPr>
            <a:spLocks noGrp="1" noChangeArrowheads="1"/>
          </p:cNvSpPr>
          <p:nvPr>
            <p:ph type="ftr" idx="11"/>
          </p:nvPr>
        </p:nvSpPr>
        <p:spPr>
          <a:ln/>
        </p:spPr>
        <p:txBody>
          <a:bodyPr/>
          <a:lstStyle>
            <a:lvl1pPr>
              <a:defRPr/>
            </a:lvl1pPr>
          </a:lstStyle>
          <a:p>
            <a:pPr>
              <a:defRPr/>
            </a:pPr>
            <a:endParaRPr lang="de-DE" altLang="de-DE"/>
          </a:p>
        </p:txBody>
      </p:sp>
      <p:sp>
        <p:nvSpPr>
          <p:cNvPr id="5" name="Rectangle 5"/>
          <p:cNvSpPr>
            <a:spLocks noGrp="1" noChangeArrowheads="1"/>
          </p:cNvSpPr>
          <p:nvPr>
            <p:ph type="sldNum" idx="12"/>
          </p:nvPr>
        </p:nvSpPr>
        <p:spPr>
          <a:ln/>
        </p:spPr>
        <p:txBody>
          <a:bodyPr/>
          <a:lstStyle>
            <a:lvl1pPr>
              <a:defRPr/>
            </a:lvl1pPr>
          </a:lstStyle>
          <a:p>
            <a:fld id="{CDD27268-C0E3-48FE-9809-30B356114B57}" type="slidenum">
              <a:rPr lang="de-DE" altLang="de-DE"/>
              <a:pPr/>
              <a:t>‹Nr.›</a:t>
            </a:fld>
            <a:endParaRPr lang="de-DE" alt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de-DE" altLang="de-DE"/>
          </a:p>
        </p:txBody>
      </p:sp>
      <p:sp>
        <p:nvSpPr>
          <p:cNvPr id="3" name="Rectangle 4"/>
          <p:cNvSpPr>
            <a:spLocks noGrp="1" noChangeArrowheads="1"/>
          </p:cNvSpPr>
          <p:nvPr>
            <p:ph type="ftr" idx="11"/>
          </p:nvPr>
        </p:nvSpPr>
        <p:spPr>
          <a:ln/>
        </p:spPr>
        <p:txBody>
          <a:bodyPr/>
          <a:lstStyle>
            <a:lvl1pPr>
              <a:defRPr/>
            </a:lvl1pPr>
          </a:lstStyle>
          <a:p>
            <a:pPr>
              <a:defRPr/>
            </a:pPr>
            <a:endParaRPr lang="de-DE" altLang="de-DE"/>
          </a:p>
        </p:txBody>
      </p:sp>
      <p:sp>
        <p:nvSpPr>
          <p:cNvPr id="4" name="Rectangle 5"/>
          <p:cNvSpPr>
            <a:spLocks noGrp="1" noChangeArrowheads="1"/>
          </p:cNvSpPr>
          <p:nvPr>
            <p:ph type="sldNum" idx="12"/>
          </p:nvPr>
        </p:nvSpPr>
        <p:spPr>
          <a:ln/>
        </p:spPr>
        <p:txBody>
          <a:bodyPr/>
          <a:lstStyle>
            <a:lvl1pPr>
              <a:defRPr/>
            </a:lvl1pPr>
          </a:lstStyle>
          <a:p>
            <a:fld id="{30D25B75-FA76-4E66-B938-A7697E9D3E53}" type="slidenum">
              <a:rPr lang="de-DE" altLang="de-DE"/>
              <a:pPr/>
              <a:t>‹Nr.›</a:t>
            </a:fld>
            <a:endParaRPr lang="de-DE" alt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93738" y="503238"/>
            <a:ext cx="3251200" cy="17653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ltLang="de-DE"/>
          </a:p>
        </p:txBody>
      </p:sp>
      <p:sp>
        <p:nvSpPr>
          <p:cNvPr id="6" name="Rectangle 4"/>
          <p:cNvSpPr>
            <a:spLocks noGrp="1" noChangeArrowheads="1"/>
          </p:cNvSpPr>
          <p:nvPr>
            <p:ph type="ftr" idx="11"/>
          </p:nvPr>
        </p:nvSpPr>
        <p:spPr>
          <a:ln/>
        </p:spPr>
        <p:txBody>
          <a:bodyPr/>
          <a:lstStyle>
            <a:lvl1pPr>
              <a:defRPr/>
            </a:lvl1pPr>
          </a:lstStyle>
          <a:p>
            <a:pPr>
              <a:defRPr/>
            </a:pPr>
            <a:endParaRPr lang="de-DE" altLang="de-DE"/>
          </a:p>
        </p:txBody>
      </p:sp>
      <p:sp>
        <p:nvSpPr>
          <p:cNvPr id="7" name="Rectangle 5"/>
          <p:cNvSpPr>
            <a:spLocks noGrp="1" noChangeArrowheads="1"/>
          </p:cNvSpPr>
          <p:nvPr>
            <p:ph type="sldNum" idx="12"/>
          </p:nvPr>
        </p:nvSpPr>
        <p:spPr>
          <a:ln/>
        </p:spPr>
        <p:txBody>
          <a:bodyPr/>
          <a:lstStyle>
            <a:lvl1pPr>
              <a:defRPr/>
            </a:lvl1pPr>
          </a:lstStyle>
          <a:p>
            <a:fld id="{B5B491BA-2D7B-4F97-8C79-2C30EAD1CF56}" type="slidenum">
              <a:rPr lang="de-DE" altLang="de-DE"/>
              <a:pPr/>
              <a:t>‹Nr.›</a:t>
            </a:fld>
            <a:endParaRPr lang="de-DE" alt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93738" y="503238"/>
            <a:ext cx="3251200" cy="17653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ltLang="de-DE"/>
          </a:p>
        </p:txBody>
      </p:sp>
      <p:sp>
        <p:nvSpPr>
          <p:cNvPr id="6" name="Rectangle 4"/>
          <p:cNvSpPr>
            <a:spLocks noGrp="1" noChangeArrowheads="1"/>
          </p:cNvSpPr>
          <p:nvPr>
            <p:ph type="ftr" idx="11"/>
          </p:nvPr>
        </p:nvSpPr>
        <p:spPr>
          <a:ln/>
        </p:spPr>
        <p:txBody>
          <a:bodyPr/>
          <a:lstStyle>
            <a:lvl1pPr>
              <a:defRPr/>
            </a:lvl1pPr>
          </a:lstStyle>
          <a:p>
            <a:pPr>
              <a:defRPr/>
            </a:pPr>
            <a:endParaRPr lang="de-DE" altLang="de-DE"/>
          </a:p>
        </p:txBody>
      </p:sp>
      <p:sp>
        <p:nvSpPr>
          <p:cNvPr id="7" name="Rectangle 5"/>
          <p:cNvSpPr>
            <a:spLocks noGrp="1" noChangeArrowheads="1"/>
          </p:cNvSpPr>
          <p:nvPr>
            <p:ph type="sldNum" idx="12"/>
          </p:nvPr>
        </p:nvSpPr>
        <p:spPr>
          <a:ln/>
        </p:spPr>
        <p:txBody>
          <a:bodyPr/>
          <a:lstStyle>
            <a:lvl1pPr>
              <a:defRPr/>
            </a:lvl1pPr>
          </a:lstStyle>
          <a:p>
            <a:fld id="{CA845105-1124-4CA5-ACA2-84F66D8148A6}" type="slidenum">
              <a:rPr lang="de-DE" altLang="de-DE"/>
              <a:pPr/>
              <a:t>‹Nr.›</a:t>
            </a:fld>
            <a:endParaRPr lang="de-DE" alt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altLang="de-DE"/>
              <a:t>Klicken Sie, um das Format des Titeltextes zu bearbeiten</a:t>
            </a:r>
          </a:p>
        </p:txBody>
      </p:sp>
      <p:sp>
        <p:nvSpPr>
          <p:cNvPr id="1027" name="Rectangle 2"/>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28224" rIns="0" bIns="0" numCol="1" anchor="t" anchorCtr="0" compatLnSpc="1">
            <a:prstTxWarp prst="textNoShape">
              <a:avLst/>
            </a:prstTxWarp>
          </a:bodyPr>
          <a:lstStyle/>
          <a:p>
            <a:pPr lvl="0"/>
            <a:r>
              <a:rPr lang="en-GB" altLang="de-DE"/>
              <a:t>Klicken Sie, um die Formate des Gliederungstextes zu bearbeiten</a:t>
            </a:r>
          </a:p>
          <a:p>
            <a:pPr lvl="1"/>
            <a:r>
              <a:rPr lang="en-GB" altLang="de-DE"/>
              <a:t>Zweite Gliederungsebene</a:t>
            </a:r>
          </a:p>
          <a:p>
            <a:pPr lvl="2"/>
            <a:r>
              <a:rPr lang="en-GB" altLang="de-DE"/>
              <a:t>Dritte Gliederungsebene</a:t>
            </a:r>
          </a:p>
          <a:p>
            <a:pPr lvl="3"/>
            <a:r>
              <a:rPr lang="en-GB" altLang="de-DE"/>
              <a:t>Vierte Gliederungsebene</a:t>
            </a:r>
          </a:p>
          <a:p>
            <a:pPr lvl="4"/>
            <a:r>
              <a:rPr lang="en-GB" altLang="de-DE"/>
              <a:t>Fünfte Gliederungsebene</a:t>
            </a:r>
          </a:p>
          <a:p>
            <a:pPr lvl="4"/>
            <a:r>
              <a:rPr lang="en-GB" altLang="de-DE"/>
              <a:t>Sechste Gliederungsebene</a:t>
            </a:r>
          </a:p>
          <a:p>
            <a:pPr lvl="4"/>
            <a:r>
              <a:rPr lang="en-GB" altLang="de-DE"/>
              <a:t>Siebente Gliederungsebene</a:t>
            </a:r>
          </a:p>
          <a:p>
            <a:pPr lvl="4"/>
            <a:r>
              <a:rPr lang="en-GB" altLang="de-DE"/>
              <a:t>Achte Gliederungsebene</a:t>
            </a:r>
          </a:p>
          <a:p>
            <a:pPr lvl="4"/>
            <a:r>
              <a:rPr lang="en-GB" altLang="de-DE"/>
              <a:t>Neunte Gliederungsebene</a:t>
            </a:r>
          </a:p>
        </p:txBody>
      </p:sp>
      <p:sp>
        <p:nvSpPr>
          <p:cNvPr id="2" name="Rectangle 3"/>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723900" algn="l"/>
                <a:tab pos="1447800" algn="l"/>
                <a:tab pos="2171700" algn="l"/>
              </a:tabLst>
              <a:defRPr sz="1400" smtClean="0">
                <a:solidFill>
                  <a:srgbClr val="000000"/>
                </a:solidFill>
                <a:latin typeface="Arial" panose="020B0604020202020204" pitchFamily="34" charset="0"/>
                <a:ea typeface="Microsoft YaHei" panose="020B0503020204020204" pitchFamily="34" charset="-122"/>
              </a:defRPr>
            </a:lvl1pPr>
          </a:lstStyle>
          <a:p>
            <a:pPr>
              <a:defRPr/>
            </a:pPr>
            <a:endParaRPr lang="de-DE" altLang="de-DE"/>
          </a:p>
        </p:txBody>
      </p:sp>
      <p:sp>
        <p:nvSpPr>
          <p:cNvPr id="1028" name="Rectangle 4"/>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eaLnBrk="1">
              <a:lnSpc>
                <a:spcPct val="93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Arial" panose="020B0604020202020204" pitchFamily="34" charset="0"/>
                <a:ea typeface="Microsoft YaHei" panose="020B0503020204020204" pitchFamily="34" charset="-122"/>
              </a:defRPr>
            </a:lvl1pPr>
          </a:lstStyle>
          <a:p>
            <a:pPr>
              <a:defRPr/>
            </a:pPr>
            <a:endParaRPr lang="de-DE" altLang="de-DE"/>
          </a:p>
        </p:txBody>
      </p:sp>
      <p:sp>
        <p:nvSpPr>
          <p:cNvPr id="1029" name="Rectangle 5"/>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itchFamily="16" charset="0"/>
              <a:buNone/>
              <a:tabLst>
                <a:tab pos="723900" algn="l"/>
                <a:tab pos="1447800" algn="l"/>
                <a:tab pos="2171700" algn="l"/>
              </a:tabLst>
              <a:defRPr sz="1400">
                <a:solidFill>
                  <a:srgbClr val="000000"/>
                </a:solidFill>
              </a:defRPr>
            </a:lvl1pPr>
          </a:lstStyle>
          <a:p>
            <a:fld id="{E62C7133-D3A6-49BA-9B66-7C3242C2CAD5}" type="slidenum">
              <a:rPr lang="de-DE" altLang="de-DE"/>
              <a:pPr/>
              <a:t>‹Nr.›</a:t>
            </a:fld>
            <a:endParaRPr lang="de-DE" alt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kern="12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Microsoft YaHei" panose="020B0503020204020204" pitchFamily="34" charset="-122"/>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Microsoft YaHei" panose="020B0503020204020204" pitchFamily="34" charset="-122"/>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Microsoft YaHei" panose="020B0503020204020204" pitchFamily="34" charset="-122"/>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Microsoft YaHei" panose="020B0503020204020204" pitchFamily="34"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9pPr>
    </p:titleStyle>
    <p:bodyStyle>
      <a:lvl1pPr marL="342900" indent="-342900" algn="l" defTabSz="449263" rtl="0" eaLnBrk="0" fontAlgn="base" hangingPunct="0">
        <a:lnSpc>
          <a:spcPct val="93000"/>
        </a:lnSpc>
        <a:spcBef>
          <a:spcPct val="0"/>
        </a:spcBef>
        <a:spcAft>
          <a:spcPts val="1413"/>
        </a:spcAft>
        <a:buClr>
          <a:srgbClr val="000000"/>
        </a:buClr>
        <a:buSzPct val="100000"/>
        <a:buFont typeface="Times New Roman" pitchFamily="16" charset="0"/>
        <a:defRPr sz="3200" kern="1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800" kern="12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kern="12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kern="12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mailto:bjoern.kimminich@norakademie.de"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nordakademie-einfuehrung-java/uebung_11_1"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nordakademie-einfuehrung-java/uebung_11_2"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nordakademie-einfuehrung-java/hausarbeit-w14a-gruppenbezeichnun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nordakademie-einfuehrung-java/uebung_11_3"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nordakademie-einfuehrung-java/uebung_11_4"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075" name="Rectangle 2"/>
          <p:cNvSpPr>
            <a:spLocks noGrp="1" noChangeArrowheads="1"/>
          </p:cNvSpPr>
          <p:nvPr>
            <p:ph type="title"/>
          </p:nvPr>
        </p:nvSpPr>
        <p:spPr>
          <a:xfrm>
            <a:off x="503238" y="301625"/>
            <a:ext cx="9070975" cy="1262063"/>
          </a:xfrm>
        </p:spPr>
        <p:txBody>
          <a:bodyPr tIns="3880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dirty="0"/>
              <a:t> </a:t>
            </a:r>
          </a:p>
        </p:txBody>
      </p:sp>
      <p:sp>
        <p:nvSpPr>
          <p:cNvPr id="3076" name="Rectangle 3"/>
          <p:cNvSpPr>
            <a:spLocks noGrp="1" noChangeArrowheads="1"/>
          </p:cNvSpPr>
          <p:nvPr>
            <p:ph type="subTitle" idx="4294967295"/>
          </p:nvPr>
        </p:nvSpPr>
        <p:spPr>
          <a:xfrm>
            <a:off x="503238" y="1768475"/>
            <a:ext cx="9070975" cy="4989513"/>
          </a:xfrm>
        </p:spPr>
        <p:txBody>
          <a:bodyPr anchor="ctr"/>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b="1"/>
              <a:t>W120</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b="1"/>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b="1"/>
              <a:t>Einführung in die Software-Entwicklung</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a:t>Kapitel 11</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13315" name="Foliennummernplatzhalter 4"/>
          <p:cNvSpPr>
            <a:spLocks noGrp="1"/>
          </p:cNvSpPr>
          <p:nvPr>
            <p:ph type="sldNum" sz="quarter" idx="12"/>
          </p:nvPr>
        </p:nvSpPr>
        <p:spPr>
          <a:noFill/>
          <a:ln>
            <a:round/>
            <a:headEnd/>
            <a:tailEnd/>
          </a:ln>
        </p:spPr>
        <p:txBody>
          <a:bodyPr/>
          <a:lstStyle/>
          <a:p>
            <a:fld id="{6B167ADE-0152-4316-9773-E59C3C82091F}" type="slidenum">
              <a:rPr lang="de-DE" altLang="de-DE"/>
              <a:pPr/>
              <a:t>10</a:t>
            </a:fld>
            <a:endParaRPr lang="de-DE" altLang="de-DE"/>
          </a:p>
        </p:txBody>
      </p:sp>
      <p:sp>
        <p:nvSpPr>
          <p:cNvPr id="1331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1331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Fehlerbegriff in Java (1)</a:t>
            </a:r>
          </a:p>
        </p:txBody>
      </p:sp>
      <p:sp>
        <p:nvSpPr>
          <p:cNvPr id="13318" name="Rectangle 3"/>
          <p:cNvSpPr>
            <a:spLocks noGrp="1" noChangeArrowheads="1"/>
          </p:cNvSpPr>
          <p:nvPr>
            <p:ph type="subTitle" idx="4294967295"/>
          </p:nvPr>
        </p:nvSpPr>
        <p:spPr>
          <a:xfrm>
            <a:off x="504825" y="1619250"/>
            <a:ext cx="9070975" cy="4989513"/>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Fehler werden in Java durch sogenannte</a:t>
            </a:r>
            <a:br>
              <a:rPr lang="de-DE" altLang="de-DE" sz="2600"/>
            </a:br>
            <a:r>
              <a:rPr lang="de-DE" altLang="de-DE" sz="2600"/>
              <a:t>"Exception"-Objekte signalisiert.</a:t>
            </a:r>
            <a:br>
              <a:rPr lang="de-DE" altLang="de-DE" sz="2600"/>
            </a:br>
            <a:endParaRPr lang="de-DE" alt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Einen Fehler zu signalisieren, nennt man</a:t>
            </a:r>
            <a:br>
              <a:rPr lang="de-DE" altLang="de-DE" sz="2600"/>
            </a:br>
            <a:r>
              <a:rPr lang="de-DE" altLang="de-DE" sz="2600"/>
              <a:t>"eine Exception werfen".</a:t>
            </a:r>
            <a:br>
              <a:rPr lang="de-DE" altLang="de-DE" sz="2600"/>
            </a:br>
            <a:r>
              <a:rPr lang="de-DE" altLang="de-DE" sz="260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Einen Fehler abzufangen, nennt man</a:t>
            </a:r>
            <a:br>
              <a:rPr lang="de-DE" altLang="de-DE" sz="2600"/>
            </a:br>
            <a:r>
              <a:rPr lang="de-DE" altLang="de-DE" sz="2600"/>
              <a:t>"eine Exception fangen".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15363" name="Foliennummernplatzhalter 4"/>
          <p:cNvSpPr>
            <a:spLocks noGrp="1"/>
          </p:cNvSpPr>
          <p:nvPr>
            <p:ph type="sldNum" sz="quarter" idx="12"/>
          </p:nvPr>
        </p:nvSpPr>
        <p:spPr>
          <a:noFill/>
          <a:ln>
            <a:round/>
            <a:headEnd/>
            <a:tailEnd/>
          </a:ln>
        </p:spPr>
        <p:txBody>
          <a:bodyPr/>
          <a:lstStyle/>
          <a:p>
            <a:fld id="{1A3F5AD1-F8B9-4C65-80E4-5BBDF58B2790}" type="slidenum">
              <a:rPr lang="de-DE" altLang="de-DE"/>
              <a:pPr/>
              <a:t>11</a:t>
            </a:fld>
            <a:endParaRPr lang="de-DE" altLang="de-DE"/>
          </a:p>
        </p:txBody>
      </p:sp>
      <p:sp>
        <p:nvSpPr>
          <p:cNvPr id="1536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1536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Fehlerbegriff in Java (2)</a:t>
            </a:r>
          </a:p>
        </p:txBody>
      </p:sp>
      <p:sp>
        <p:nvSpPr>
          <p:cNvPr id="15366" name="Rectangle 3"/>
          <p:cNvSpPr>
            <a:spLocks noGrp="1" noChangeArrowheads="1"/>
          </p:cNvSpPr>
          <p:nvPr>
            <p:ph type="subTitle" idx="4294967295"/>
          </p:nvPr>
        </p:nvSpPr>
        <p:spPr>
          <a:xfrm>
            <a:off x="504825" y="1619250"/>
            <a:ext cx="9070975" cy="5451475"/>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Es gibt für verschiedene Arten von Fehlern verschiedene Exception-Objekte, z. B.:</a:t>
            </a:r>
            <a:br>
              <a:rPr lang="de-DE" altLang="de-DE" sz="2600"/>
            </a:br>
            <a:br>
              <a:rPr lang="de-DE" altLang="de-DE" sz="2600"/>
            </a:br>
            <a:br>
              <a:rPr lang="de-DE" altLang="de-DE" sz="2600"/>
            </a:br>
            <a:r>
              <a:rPr lang="de-DE" altLang="de-DE" sz="2600">
                <a:latin typeface="Courier New" pitchFamily="49" charset="0"/>
              </a:rPr>
              <a:t>ArrayIndexOutOfBoundsException</a:t>
            </a:r>
            <a:br>
              <a:rPr lang="de-DE" altLang="de-DE" sz="2600">
                <a:latin typeface="Courier New" pitchFamily="49" charset="0"/>
              </a:rPr>
            </a:br>
            <a:br>
              <a:rPr lang="de-DE" altLang="de-DE" sz="2600">
                <a:latin typeface="Courier New" pitchFamily="49" charset="0"/>
              </a:rPr>
            </a:br>
            <a:r>
              <a:rPr lang="de-DE" altLang="de-DE" sz="2600">
                <a:latin typeface="Courier New" pitchFamily="49" charset="0"/>
              </a:rPr>
              <a:t>NullPointerException</a:t>
            </a:r>
            <a:br>
              <a:rPr lang="de-DE" altLang="de-DE" sz="2600">
                <a:latin typeface="Courier New" pitchFamily="49" charset="0"/>
              </a:rPr>
            </a:br>
            <a:br>
              <a:rPr lang="de-DE" altLang="de-DE" sz="2600">
                <a:latin typeface="Courier New" pitchFamily="49" charset="0"/>
              </a:rPr>
            </a:br>
            <a:r>
              <a:rPr lang="de-DE" altLang="de-DE" sz="2600">
                <a:latin typeface="Courier New" pitchFamily="49" charset="0"/>
              </a:rPr>
              <a:t>ArithmeticException</a:t>
            </a:r>
            <a:br>
              <a:rPr lang="de-DE" altLang="de-DE" sz="2600">
                <a:latin typeface="Courier New" pitchFamily="49" charset="0"/>
              </a:rPr>
            </a:br>
            <a:br>
              <a:rPr lang="de-DE" altLang="de-DE" sz="2600">
                <a:latin typeface="Courier New" pitchFamily="49" charset="0"/>
              </a:rPr>
            </a:br>
            <a:r>
              <a:rPr lang="de-DE" altLang="de-DE" sz="2600">
                <a:latin typeface="Courier New" pitchFamily="49" charset="0"/>
              </a:rPr>
              <a:t>IllegalArgumentException</a:t>
            </a:r>
            <a:br>
              <a:rPr lang="de-DE" altLang="de-DE" sz="2600">
                <a:latin typeface="Courier New" pitchFamily="49" charset="0"/>
              </a:rPr>
            </a:br>
            <a:br>
              <a:rPr lang="de-DE" altLang="de-DE" sz="2600">
                <a:latin typeface="Courier New" pitchFamily="49" charset="0"/>
              </a:rPr>
            </a:br>
            <a:r>
              <a:rPr lang="de-DE" altLang="de-DE" sz="2600">
                <a:latin typeface="Courier New" pitchFamily="49" charset="0"/>
              </a:rPr>
              <a:t>NumberFormatException</a:t>
            </a:r>
          </a:p>
          <a:p>
            <a:pPr marL="269875" indent="-269875" eaLnBrk="1">
              <a:lnSpc>
                <a:spcPct val="89000"/>
              </a:lnSpc>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17411" name="Foliennummernplatzhalter 4"/>
          <p:cNvSpPr>
            <a:spLocks noGrp="1"/>
          </p:cNvSpPr>
          <p:nvPr>
            <p:ph type="sldNum" sz="quarter" idx="12"/>
          </p:nvPr>
        </p:nvSpPr>
        <p:spPr>
          <a:noFill/>
          <a:ln>
            <a:round/>
            <a:headEnd/>
            <a:tailEnd/>
          </a:ln>
        </p:spPr>
        <p:txBody>
          <a:bodyPr/>
          <a:lstStyle/>
          <a:p>
            <a:fld id="{2706438B-841F-4501-9ABA-A3C9ABDA58B9}" type="slidenum">
              <a:rPr lang="de-DE" altLang="de-DE"/>
              <a:pPr/>
              <a:t>12</a:t>
            </a:fld>
            <a:endParaRPr lang="de-DE" altLang="de-DE"/>
          </a:p>
        </p:txBody>
      </p:sp>
      <p:sp>
        <p:nvSpPr>
          <p:cNvPr id="1741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1741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Exceptions werfen</a:t>
            </a:r>
          </a:p>
        </p:txBody>
      </p:sp>
      <p:sp>
        <p:nvSpPr>
          <p:cNvPr id="17414" name="Rectangle 3"/>
          <p:cNvSpPr>
            <a:spLocks noGrp="1" noChangeArrowheads="1"/>
          </p:cNvSpPr>
          <p:nvPr>
            <p:ph type="subTitle" idx="4294967295"/>
          </p:nvPr>
        </p:nvSpPr>
        <p:spPr>
          <a:xfrm>
            <a:off x="504825" y="1619250"/>
            <a:ext cx="9070975" cy="4989513"/>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Will man selbst eine Exception werfen, so genügt:</a:t>
            </a:r>
            <a:br>
              <a:rPr lang="de-DE" altLang="de-DE" sz="2600"/>
            </a:br>
            <a:br>
              <a:rPr lang="de-DE" altLang="de-DE" sz="2600"/>
            </a:br>
            <a:r>
              <a:rPr lang="de-DE" altLang="de-DE" sz="2600">
                <a:latin typeface="Courier New" pitchFamily="49" charset="0"/>
              </a:rPr>
              <a:t>throw new </a:t>
            </a:r>
            <a:r>
              <a:rPr lang="de-DE" altLang="de-DE" sz="2600"/>
              <a:t>&lt;ExceptionTyp&gt;</a:t>
            </a:r>
            <a:r>
              <a:rPr lang="de-DE" altLang="de-DE" sz="2600">
                <a:latin typeface="Courier New" pitchFamily="49" charset="0"/>
              </a:rPr>
              <a:t>(“</a:t>
            </a:r>
            <a:r>
              <a:rPr lang="de-DE" altLang="de-DE" sz="2600"/>
              <a:t>&lt;fehlertext&gt;</a:t>
            </a:r>
            <a:r>
              <a:rPr lang="de-DE" altLang="de-DE" sz="2600">
                <a:latin typeface="Courier New" pitchFamily="49" charset="0"/>
              </a:rPr>
              <a:t>”);</a:t>
            </a:r>
            <a:br>
              <a:rPr lang="de-DE" altLang="de-DE" sz="2600">
                <a:latin typeface="Courier New" pitchFamily="49" charset="0"/>
              </a:rPr>
            </a:br>
            <a:br>
              <a:rPr lang="de-DE" altLang="de-DE" sz="2600"/>
            </a:br>
            <a:endParaRPr lang="de-DE" alt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Beispiel:</a:t>
            </a:r>
            <a:br>
              <a:rPr lang="de-DE" altLang="de-DE" sz="2600"/>
            </a:br>
            <a:br>
              <a:rPr lang="de-DE" altLang="de-DE" sz="2600"/>
            </a:br>
            <a:endParaRPr lang="de-DE" altLang="de-DE" sz="26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pic>
        <p:nvPicPr>
          <p:cNvPr id="17415" name="Picture 4"/>
          <p:cNvPicPr>
            <a:picLocks noChangeAspect="1" noChangeArrowheads="1"/>
          </p:cNvPicPr>
          <p:nvPr/>
        </p:nvPicPr>
        <p:blipFill>
          <a:blip r:embed="rId3" cstate="print"/>
          <a:srcRect/>
          <a:stretch>
            <a:fillRect/>
          </a:stretch>
        </p:blipFill>
        <p:spPr bwMode="auto">
          <a:xfrm>
            <a:off x="763588" y="4008438"/>
            <a:ext cx="8197850" cy="2506662"/>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19459" name="Foliennummernplatzhalter 4"/>
          <p:cNvSpPr>
            <a:spLocks noGrp="1"/>
          </p:cNvSpPr>
          <p:nvPr>
            <p:ph type="sldNum" sz="quarter" idx="12"/>
          </p:nvPr>
        </p:nvSpPr>
        <p:spPr>
          <a:noFill/>
          <a:ln>
            <a:round/>
            <a:headEnd/>
            <a:tailEnd/>
          </a:ln>
        </p:spPr>
        <p:txBody>
          <a:bodyPr/>
          <a:lstStyle/>
          <a:p>
            <a:fld id="{0E4CEFCE-020D-446A-8C24-A95744465322}" type="slidenum">
              <a:rPr lang="de-DE" altLang="de-DE"/>
              <a:pPr/>
              <a:t>13</a:t>
            </a:fld>
            <a:endParaRPr lang="de-DE" altLang="de-DE"/>
          </a:p>
        </p:txBody>
      </p:sp>
      <p:sp>
        <p:nvSpPr>
          <p:cNvPr id="1946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1946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Welche Exceptiontypen wann werfen?</a:t>
            </a:r>
          </a:p>
        </p:txBody>
      </p:sp>
      <p:sp>
        <p:nvSpPr>
          <p:cNvPr id="19462" name="Rectangle 3"/>
          <p:cNvSpPr>
            <a:spLocks noGrp="1" noChangeArrowheads="1"/>
          </p:cNvSpPr>
          <p:nvPr>
            <p:ph type="subTitle" idx="4294967295"/>
          </p:nvPr>
        </p:nvSpPr>
        <p:spPr>
          <a:xfrm>
            <a:off x="504825" y="1619250"/>
            <a:ext cx="9070975" cy="5676900"/>
          </a:xfrm>
        </p:spPr>
        <p:txBody>
          <a:bodyPr tIns="36036"/>
          <a:lstStyle/>
          <a:p>
            <a:pPr marL="269875" indent="-269875" eaLnBrk="1">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dirty="0" err="1">
                <a:latin typeface="Courier New" pitchFamily="49" charset="0"/>
              </a:rPr>
              <a:t>IllegalArgumentException</a:t>
            </a:r>
            <a:r>
              <a:rPr lang="de-DE" altLang="de-DE" sz="2600" dirty="0"/>
              <a:t>:</a:t>
            </a:r>
            <a:br>
              <a:rPr lang="de-DE" altLang="de-DE" sz="2600" dirty="0"/>
            </a:br>
            <a:r>
              <a:rPr lang="de-DE" altLang="de-DE" sz="2600" dirty="0"/>
              <a:t>wenn ein übergebener Parameter bei einem Methodenaufruf ungültig ist</a:t>
            </a:r>
            <a:br>
              <a:rPr lang="de-DE" altLang="de-DE" sz="2600" dirty="0"/>
            </a:br>
            <a:endParaRPr lang="de-DE" altLang="de-DE" sz="2600" dirty="0"/>
          </a:p>
          <a:p>
            <a:pPr marL="269875" indent="-269875" eaLnBrk="1">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dirty="0" err="1">
                <a:latin typeface="Courier New" pitchFamily="49" charset="0"/>
              </a:rPr>
              <a:t>IllegalStateException</a:t>
            </a:r>
            <a:r>
              <a:rPr lang="de-DE" altLang="de-DE" sz="2600" dirty="0"/>
              <a:t>:</a:t>
            </a:r>
            <a:br>
              <a:rPr lang="de-DE" altLang="de-DE" sz="2600" dirty="0"/>
            </a:br>
            <a:r>
              <a:rPr lang="de-DE" altLang="de-DE" sz="2600" dirty="0"/>
              <a:t>wenn sich ein Objekt in einem Zustand befindet, in</a:t>
            </a:r>
            <a:br>
              <a:rPr lang="de-DE" altLang="de-DE" sz="2600" dirty="0"/>
            </a:br>
            <a:r>
              <a:rPr lang="de-DE" altLang="de-DE" sz="2600" dirty="0"/>
              <a:t>dem es eine bestimmte Aktion nicht ausführen kann</a:t>
            </a:r>
            <a:br>
              <a:rPr lang="de-DE" altLang="de-DE" sz="2600" dirty="0"/>
            </a:br>
            <a:endParaRPr lang="de-DE" altLang="de-DE" sz="2600" dirty="0"/>
          </a:p>
          <a:p>
            <a:pPr marL="269875" indent="-269875" eaLnBrk="1">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dirty="0" err="1">
                <a:latin typeface="Courier New" pitchFamily="49" charset="0"/>
              </a:rPr>
              <a:t>UnsupportedOperationException</a:t>
            </a:r>
            <a:r>
              <a:rPr lang="de-DE" altLang="de-DE" sz="2600" dirty="0"/>
              <a:t>:</a:t>
            </a:r>
            <a:br>
              <a:rPr lang="de-DE" altLang="de-DE" sz="2600" dirty="0"/>
            </a:br>
            <a:r>
              <a:rPr lang="de-DE" altLang="de-DE" sz="2600" dirty="0"/>
              <a:t>wenn ein Objekt eine Methode anbietet, die vom Programmierer noch nicht entwickelt wurde</a:t>
            </a:r>
            <a:br>
              <a:rPr lang="de-DE" altLang="de-DE" sz="2600" dirty="0"/>
            </a:br>
            <a:r>
              <a:rPr lang="de-DE" altLang="de-DE" sz="2600" dirty="0"/>
              <a:t>(Methode schon mal hingeschrieben, aber noch nicht mit Inhalt gefüllt)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21507" name="Foliennummernplatzhalter 4"/>
          <p:cNvSpPr>
            <a:spLocks noGrp="1"/>
          </p:cNvSpPr>
          <p:nvPr>
            <p:ph type="sldNum" sz="quarter" idx="12"/>
          </p:nvPr>
        </p:nvSpPr>
        <p:spPr>
          <a:noFill/>
          <a:ln>
            <a:round/>
            <a:headEnd/>
            <a:tailEnd/>
          </a:ln>
        </p:spPr>
        <p:txBody>
          <a:bodyPr/>
          <a:lstStyle/>
          <a:p>
            <a:fld id="{8857DF98-BC2D-46A1-AD7D-318089488C58}" type="slidenum">
              <a:rPr lang="de-DE" altLang="de-DE"/>
              <a:pPr/>
              <a:t>14</a:t>
            </a:fld>
            <a:endParaRPr lang="de-DE" altLang="de-DE"/>
          </a:p>
        </p:txBody>
      </p:sp>
      <p:sp>
        <p:nvSpPr>
          <p:cNvPr id="2150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2150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Exceptions fangen</a:t>
            </a:r>
          </a:p>
        </p:txBody>
      </p:sp>
      <p:sp>
        <p:nvSpPr>
          <p:cNvPr id="21510"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Soll eine Exception gefangen werden, muss das</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Programmstück, in dem sie auftreten kann, in einen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sogenannten try-catch-Block:</a:t>
            </a:r>
            <a:br>
              <a:rPr lang="de-DE" altLang="de-DE" sz="2800"/>
            </a:br>
            <a:endParaRPr lang="de-DE" altLang="de-DE" sz="28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latin typeface="Courier New" pitchFamily="49" charset="0"/>
              </a:rPr>
              <a:t>try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latin typeface="Courier New" pitchFamily="49" charset="0"/>
              </a:rPr>
              <a:t>	</a:t>
            </a:r>
            <a:r>
              <a:rPr lang="de-DE" altLang="de-DE" sz="2800"/>
              <a:t>&lt;hier kann der Fehler auftreten&gt;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latin typeface="Courier New" pitchFamily="49" charset="0"/>
              </a:rPr>
              <a:t>} catch (</a:t>
            </a:r>
            <a:r>
              <a:rPr lang="de-DE" altLang="de-DE" sz="2800"/>
              <a:t>&lt;Exception-Typ&gt; &lt;name&gt;</a:t>
            </a:r>
            <a:r>
              <a:rPr lang="de-DE" altLang="de-DE" sz="2800">
                <a:latin typeface="Courier New" pitchFamily="49" charset="0"/>
              </a:rPr>
              <a:t>)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latin typeface="Courier New" pitchFamily="49" charset="0"/>
              </a:rPr>
              <a:t>	</a:t>
            </a:r>
            <a:r>
              <a:rPr lang="de-DE" altLang="de-DE" sz="2800"/>
              <a:t>&lt;Programmcode für den Fehlerfall&gt;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latin typeface="Courier New" pitchFamily="49" charset="0"/>
              </a:rPr>
              <a:t>}</a:t>
            </a:r>
          </a:p>
          <a:p>
            <a:pPr marL="269875" indent="-269875" eaLnBrk="1">
              <a:lnSpc>
                <a:spcPct val="89000"/>
              </a:lnSpc>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23555" name="Foliennummernplatzhalter 4"/>
          <p:cNvSpPr>
            <a:spLocks noGrp="1"/>
          </p:cNvSpPr>
          <p:nvPr>
            <p:ph type="sldNum" sz="quarter" idx="12"/>
          </p:nvPr>
        </p:nvSpPr>
        <p:spPr>
          <a:noFill/>
          <a:ln>
            <a:round/>
            <a:headEnd/>
            <a:tailEnd/>
          </a:ln>
        </p:spPr>
        <p:txBody>
          <a:bodyPr/>
          <a:lstStyle/>
          <a:p>
            <a:fld id="{22728246-D499-4B0B-83D9-3BCEBBE8E675}" type="slidenum">
              <a:rPr lang="de-DE" altLang="de-DE"/>
              <a:pPr/>
              <a:t>15</a:t>
            </a:fld>
            <a:endParaRPr lang="de-DE" altLang="de-DE"/>
          </a:p>
        </p:txBody>
      </p:sp>
      <p:sp>
        <p:nvSpPr>
          <p:cNvPr id="2355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2355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Beispiel: Exceptions fangen</a:t>
            </a:r>
          </a:p>
        </p:txBody>
      </p:sp>
      <p:sp>
        <p:nvSpPr>
          <p:cNvPr id="2355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pic>
        <p:nvPicPr>
          <p:cNvPr id="23559" name="Picture 4"/>
          <p:cNvPicPr>
            <a:picLocks noChangeAspect="1" noChangeArrowheads="1"/>
          </p:cNvPicPr>
          <p:nvPr/>
        </p:nvPicPr>
        <p:blipFill>
          <a:blip r:embed="rId3" cstate="print"/>
          <a:srcRect/>
          <a:stretch>
            <a:fillRect/>
          </a:stretch>
        </p:blipFill>
        <p:spPr bwMode="auto">
          <a:xfrm>
            <a:off x="474663" y="1598613"/>
            <a:ext cx="9018587" cy="428942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25603" name="Foliennummernplatzhalter 4"/>
          <p:cNvSpPr>
            <a:spLocks noGrp="1"/>
          </p:cNvSpPr>
          <p:nvPr>
            <p:ph type="sldNum" sz="quarter" idx="12"/>
          </p:nvPr>
        </p:nvSpPr>
        <p:spPr>
          <a:noFill/>
          <a:ln>
            <a:round/>
            <a:headEnd/>
            <a:tailEnd/>
          </a:ln>
        </p:spPr>
        <p:txBody>
          <a:bodyPr/>
          <a:lstStyle/>
          <a:p>
            <a:fld id="{84E91136-B7DF-4F91-9180-3BFC5BE8D211}" type="slidenum">
              <a:rPr lang="de-DE" altLang="de-DE"/>
              <a:pPr/>
              <a:t>16</a:t>
            </a:fld>
            <a:endParaRPr lang="de-DE" altLang="de-DE"/>
          </a:p>
        </p:txBody>
      </p:sp>
      <p:sp>
        <p:nvSpPr>
          <p:cNvPr id="2560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2560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Programmablauf im Fehlerfall</a:t>
            </a:r>
          </a:p>
        </p:txBody>
      </p:sp>
      <p:sp>
        <p:nvSpPr>
          <p:cNvPr id="25606" name="Rectangle 3"/>
          <p:cNvSpPr>
            <a:spLocks noGrp="1" noChangeArrowheads="1"/>
          </p:cNvSpPr>
          <p:nvPr>
            <p:ph type="subTitle" idx="4294967295"/>
          </p:nvPr>
        </p:nvSpPr>
        <p:spPr>
          <a:xfrm>
            <a:off x="504825" y="1619250"/>
            <a:ext cx="9070975" cy="5621338"/>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Eine Methode, in der eine Exception fliegt, wird sofort abgebrochen.</a:t>
            </a:r>
            <a:br>
              <a:rPr lang="de-DE" altLang="de-DE" sz="2600"/>
            </a:br>
            <a:endParaRPr lang="de-DE" alt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Die Exception wird an die Programmstelle weitergegeben, die die Methode aufgerufen hat (also z. B. eine andere Methode).</a:t>
            </a:r>
            <a:br>
              <a:rPr lang="de-DE" altLang="de-DE" sz="2600"/>
            </a:br>
            <a:endParaRPr lang="de-DE" alt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Hier wird die Methode ebenfalls abgebrochen, und die Exception wird weitergegeben.</a:t>
            </a:r>
            <a:br>
              <a:rPr lang="de-DE" altLang="de-DE" sz="2600"/>
            </a:br>
            <a:endParaRPr lang="de-DE" alt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Dies geschieht solange, bis das Programm in einem</a:t>
            </a:r>
            <a:br>
              <a:rPr lang="de-DE" altLang="de-DE" sz="2600"/>
            </a:br>
            <a:r>
              <a:rPr lang="de-DE" altLang="de-DE" sz="2600"/>
              <a:t>try-catch-Block landet, in dem die Exception gefangen</a:t>
            </a:r>
            <a:br>
              <a:rPr lang="de-DE" altLang="de-DE" sz="2600"/>
            </a:br>
            <a:r>
              <a:rPr lang="de-DE" altLang="de-DE" sz="2600"/>
              <a:t>wird, oder bis das Programm ganz abbricht.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27651" name="Foliennummernplatzhalter 4"/>
          <p:cNvSpPr>
            <a:spLocks noGrp="1"/>
          </p:cNvSpPr>
          <p:nvPr>
            <p:ph type="sldNum" sz="quarter" idx="12"/>
          </p:nvPr>
        </p:nvSpPr>
        <p:spPr>
          <a:noFill/>
          <a:ln>
            <a:round/>
            <a:headEnd/>
            <a:tailEnd/>
          </a:ln>
        </p:spPr>
        <p:txBody>
          <a:bodyPr/>
          <a:lstStyle/>
          <a:p>
            <a:fld id="{22E73E70-C5EA-4FCD-9489-ACFFEC64B81F}" type="slidenum">
              <a:rPr lang="de-DE" altLang="de-DE"/>
              <a:pPr/>
              <a:t>17</a:t>
            </a:fld>
            <a:endParaRPr lang="de-DE" altLang="de-DE"/>
          </a:p>
        </p:txBody>
      </p:sp>
      <p:sp>
        <p:nvSpPr>
          <p:cNvPr id="2765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2765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Wichtig (1)</a:t>
            </a:r>
          </a:p>
        </p:txBody>
      </p:sp>
      <p:sp>
        <p:nvSpPr>
          <p:cNvPr id="2765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Egal wo im try-Teil der Fehler auftritt, auch hier bricht die Programmausführung ab, und die nächste Anweisung ist die erste Anweisung im catch-Teil.</a:t>
            </a:r>
            <a:br>
              <a:rPr lang="de-DE" altLang="de-DE" sz="2800"/>
            </a:br>
            <a:endParaRPr lang="de-DE" alt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Ein try-catch-Block wirkt nur, wenn er den richtigen Exceptiontyp fängt.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29699" name="Foliennummernplatzhalter 4"/>
          <p:cNvSpPr>
            <a:spLocks noGrp="1"/>
          </p:cNvSpPr>
          <p:nvPr>
            <p:ph type="sldNum" sz="quarter" idx="12"/>
          </p:nvPr>
        </p:nvSpPr>
        <p:spPr>
          <a:noFill/>
          <a:ln>
            <a:round/>
            <a:headEnd/>
            <a:tailEnd/>
          </a:ln>
        </p:spPr>
        <p:txBody>
          <a:bodyPr/>
          <a:lstStyle/>
          <a:p>
            <a:fld id="{48521AA0-0396-46AC-AC02-8D466AC1DD8A}" type="slidenum">
              <a:rPr lang="de-DE" altLang="de-DE"/>
              <a:pPr/>
              <a:t>18</a:t>
            </a:fld>
            <a:endParaRPr lang="de-DE" altLang="de-DE"/>
          </a:p>
        </p:txBody>
      </p:sp>
      <p:sp>
        <p:nvSpPr>
          <p:cNvPr id="297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297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Wichtig (2)</a:t>
            </a:r>
          </a:p>
        </p:txBody>
      </p:sp>
      <p:sp>
        <p:nvSpPr>
          <p:cNvPr id="29702" name="Rectangle 3"/>
          <p:cNvSpPr>
            <a:spLocks noGrp="1" noChangeArrowheads="1"/>
          </p:cNvSpPr>
          <p:nvPr>
            <p:ph type="subTitle" idx="4294967295"/>
          </p:nvPr>
        </p:nvSpPr>
        <p:spPr>
          <a:xfrm>
            <a:off x="504825" y="1619250"/>
            <a:ext cx="9070975" cy="5589588"/>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Wenn Sie herausbekommen wollen, welche Exceptions bei einem Methodenaufruf fliegen können, halten Sie STRG gedrückt und klicken Sie auf die Methode (Eclipse öffnet daraufhin die Methode, und in deren Kommentar steht es dann).</a:t>
            </a:r>
            <a:br>
              <a:rPr lang="de-DE" altLang="de-DE" sz="2800"/>
            </a:br>
            <a:endParaRPr lang="de-DE" alt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Die Exception beinhaltet eine Fehlernachricht,</a:t>
            </a:r>
            <a:br>
              <a:rPr lang="de-DE" altLang="de-DE" sz="2800"/>
            </a:br>
            <a:r>
              <a:rPr lang="de-DE" altLang="de-DE" sz="2800"/>
              <a:t>die man mit</a:t>
            </a:r>
            <a:br>
              <a:rPr lang="de-DE" altLang="de-DE" sz="2800"/>
            </a:br>
            <a:br>
              <a:rPr lang="de-DE" altLang="de-DE" sz="2800"/>
            </a:br>
            <a:r>
              <a:rPr lang="de-DE" altLang="de-DE" sz="2800"/>
              <a:t>"&lt;exceptionName&gt;.getMessage()"</a:t>
            </a:r>
            <a:br>
              <a:rPr lang="de-DE" altLang="de-DE" sz="2800"/>
            </a:br>
            <a:br>
              <a:rPr lang="de-DE" altLang="de-DE" sz="2800"/>
            </a:br>
            <a:r>
              <a:rPr lang="de-DE" altLang="de-DE" sz="2800"/>
              <a:t>abfragen kann.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31747" name="Foliennummernplatzhalter 4"/>
          <p:cNvSpPr>
            <a:spLocks noGrp="1"/>
          </p:cNvSpPr>
          <p:nvPr>
            <p:ph type="sldNum" sz="quarter" idx="12"/>
          </p:nvPr>
        </p:nvSpPr>
        <p:spPr>
          <a:noFill/>
          <a:ln>
            <a:round/>
            <a:headEnd/>
            <a:tailEnd/>
          </a:ln>
        </p:spPr>
        <p:txBody>
          <a:bodyPr/>
          <a:lstStyle/>
          <a:p>
            <a:fld id="{382433EE-27EA-40CE-BBF1-19EFA4378DDB}" type="slidenum">
              <a:rPr lang="de-DE" altLang="de-DE"/>
              <a:pPr/>
              <a:t>19</a:t>
            </a:fld>
            <a:endParaRPr lang="de-DE" altLang="de-DE"/>
          </a:p>
        </p:txBody>
      </p:sp>
      <p:sp>
        <p:nvSpPr>
          <p:cNvPr id="317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174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Besondere Exceptions</a:t>
            </a:r>
          </a:p>
        </p:txBody>
      </p:sp>
      <p:sp>
        <p:nvSpPr>
          <p:cNvPr id="31750"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Es gibt Exceptiontypen, auf die man vorbereitet sein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muss (Java zwingt einen dazu).</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Diese werden behandelt wie jede andere Exception auch.</a:t>
            </a:r>
            <a:br>
              <a:rPr lang="de-DE" altLang="de-DE" sz="2800"/>
            </a:br>
            <a:r>
              <a:rPr lang="de-DE" altLang="de-DE" sz="280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Man wird gezwungen, einen try-catch-Block zu schreiben oder explizit anzugeben, dass eine solche besondere Exception in der Methode auftreten kann.</a:t>
            </a:r>
            <a:br>
              <a:rPr lang="de-DE" altLang="de-DE" sz="2800"/>
            </a:br>
            <a:endParaRPr lang="de-DE" alt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Solche Exceptions werden uns bei Dateiein-</a:t>
            </a:r>
            <a:br>
              <a:rPr lang="de-DE" altLang="de-DE" sz="2800"/>
            </a:br>
            <a:r>
              <a:rPr lang="de-DE" altLang="de-DE" sz="2800"/>
              <a:t>gabe/-ausgabe begegnen.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7171" name="Foliennummernplatzhalter 4"/>
          <p:cNvSpPr>
            <a:spLocks noGrp="1"/>
          </p:cNvSpPr>
          <p:nvPr>
            <p:ph type="sldNum" sz="quarter" idx="12"/>
          </p:nvPr>
        </p:nvSpPr>
        <p:spPr>
          <a:noFill/>
          <a:ln>
            <a:round/>
            <a:headEnd/>
            <a:tailEnd/>
          </a:ln>
        </p:spPr>
        <p:txBody>
          <a:bodyPr/>
          <a:lstStyle/>
          <a:p>
            <a:fld id="{C0E55EE7-AE64-4ABB-B1C1-A04C9E868308}" type="slidenum">
              <a:rPr lang="de-DE" altLang="de-DE"/>
              <a:pPr/>
              <a:t>2</a:t>
            </a:fld>
            <a:endParaRPr lang="de-DE" altLang="de-DE"/>
          </a:p>
        </p:txBody>
      </p:sp>
      <p:sp>
        <p:nvSpPr>
          <p:cNvPr id="71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71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a:solidFill>
                  <a:srgbClr val="FFFFFF"/>
                </a:solidFill>
              </a:rPr>
              <a:t>Organisatorisches (1)</a:t>
            </a:r>
          </a:p>
        </p:txBody>
      </p:sp>
      <p:sp>
        <p:nvSpPr>
          <p:cNvPr id="717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Teilen Sie bitte bis spätestens Sonntag,</a:t>
            </a:r>
            <a:br>
              <a:rPr lang="de-DE" altLang="de-DE" sz="2800" dirty="0"/>
            </a:br>
            <a:r>
              <a:rPr lang="de-DE" altLang="de-DE" sz="2800" dirty="0"/>
              <a:t>den 15.05.2016, 24 Uhr mit, wie Sie Ihre Gruppen</a:t>
            </a:r>
            <a:br>
              <a:rPr lang="de-DE" altLang="de-DE" sz="2800" dirty="0"/>
            </a:br>
            <a:r>
              <a:rPr lang="de-DE" altLang="de-DE" sz="2800" dirty="0"/>
              <a:t>für die Hausarbeit aufteilen.</a:t>
            </a:r>
            <a:br>
              <a:rPr lang="de-DE" altLang="de-DE" sz="2800" dirty="0"/>
            </a:br>
            <a:endParaRPr lang="de-DE" alt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Möglich sind nur Dreier- oder Vierergruppen.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Alle Gruppen haben exakt dieselbe Aufgabe zu bearbeiten.</a:t>
            </a:r>
            <a:br>
              <a:rPr lang="de-DE" altLang="de-DE" sz="2800" dirty="0"/>
            </a:br>
            <a:r>
              <a:rPr lang="de-DE" altLang="de-DE" sz="2800" dirty="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Die Mitteilung erfolgt an die E-Mail des Dozenten (</a:t>
            </a:r>
            <a:r>
              <a:rPr lang="de-DE" altLang="de-DE" sz="2800" dirty="0">
                <a:hlinkClick r:id="rId3"/>
              </a:rPr>
              <a:t>bjoern.kimminich@nordakademie.de</a:t>
            </a:r>
            <a:r>
              <a:rPr lang="de-DE" altLang="de-DE" sz="2800" dirty="0"/>
              <a:t>) und enthält die Namen aller Studenten der Gruppe.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a:p>
        </p:txBody>
      </p:sp>
    </p:spTree>
    <p:extLst>
      <p:ext uri="{BB962C8B-B14F-4D97-AF65-F5344CB8AC3E}">
        <p14:creationId xmlns:p14="http://schemas.microsoft.com/office/powerpoint/2010/main" val="27372136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33795" name="Foliennummernplatzhalter 4"/>
          <p:cNvSpPr>
            <a:spLocks noGrp="1"/>
          </p:cNvSpPr>
          <p:nvPr>
            <p:ph type="sldNum" sz="quarter" idx="12"/>
          </p:nvPr>
        </p:nvSpPr>
        <p:spPr>
          <a:noFill/>
          <a:ln>
            <a:round/>
            <a:headEnd/>
            <a:tailEnd/>
          </a:ln>
        </p:spPr>
        <p:txBody>
          <a:bodyPr/>
          <a:lstStyle/>
          <a:p>
            <a:fld id="{74DFDA1A-8EFE-4512-A270-2A47AE546204}" type="slidenum">
              <a:rPr lang="de-DE" altLang="de-DE"/>
              <a:pPr/>
              <a:t>20</a:t>
            </a:fld>
            <a:endParaRPr lang="de-DE" altLang="de-DE"/>
          </a:p>
        </p:txBody>
      </p:sp>
      <p:sp>
        <p:nvSpPr>
          <p:cNvPr id="3379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379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Was man niemals tun sollte ...</a:t>
            </a:r>
          </a:p>
        </p:txBody>
      </p:sp>
      <p:sp>
        <p:nvSpPr>
          <p:cNvPr id="33798" name="Rectangle 3"/>
          <p:cNvSpPr>
            <a:spLocks noGrp="1" noChangeArrowheads="1"/>
          </p:cNvSpPr>
          <p:nvPr>
            <p:ph type="subTitle" idx="4294967295"/>
          </p:nvPr>
        </p:nvSpPr>
        <p:spPr>
          <a:xfrm>
            <a:off x="504825" y="1619250"/>
            <a:ext cx="9070975" cy="6416675"/>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Exceptions fangen, die auf schlechte Programmierung</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zurückzuführen sind, z. B. bei</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Zugriff auf nicht gültige Array-Indizes</a:t>
            </a:r>
            <a:br>
              <a:rPr lang="de-DE" altLang="de-DE" sz="2400"/>
            </a:br>
            <a:r>
              <a:rPr lang="de-DE" altLang="de-DE" sz="2400"/>
              <a:t>(</a:t>
            </a:r>
            <a:r>
              <a:rPr lang="de-DE" altLang="de-DE" sz="2400">
                <a:latin typeface="Courier New" pitchFamily="49" charset="0"/>
              </a:rPr>
              <a:t>ArrayIndexOutOfBoundsException</a:t>
            </a:r>
            <a:r>
              <a:rPr lang="de-DE" altLang="de-DE" sz="240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Aufruf von Methoden auf noch nicht erstellten Objekten</a:t>
            </a:r>
            <a:br>
              <a:rPr lang="de-DE" altLang="de-DE" sz="2400"/>
            </a:br>
            <a:r>
              <a:rPr lang="de-DE" altLang="de-DE" sz="2400"/>
              <a:t>(</a:t>
            </a:r>
            <a:r>
              <a:rPr lang="de-DE" altLang="de-DE" sz="2400">
                <a:latin typeface="Courier New" pitchFamily="49" charset="0"/>
              </a:rPr>
              <a:t>NullPointerException</a:t>
            </a:r>
            <a:r>
              <a:rPr lang="de-DE" altLang="de-DE" sz="240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Division durch 0</a:t>
            </a:r>
            <a:br>
              <a:rPr lang="de-DE" altLang="de-DE" sz="2400"/>
            </a:br>
            <a:r>
              <a:rPr lang="de-DE" altLang="de-DE" sz="2400"/>
              <a:t>(</a:t>
            </a:r>
            <a:r>
              <a:rPr lang="de-DE" altLang="de-DE" sz="2400">
                <a:latin typeface="Courier New" pitchFamily="49" charset="0"/>
              </a:rPr>
              <a:t>ArithmeticException</a:t>
            </a:r>
            <a:r>
              <a:rPr lang="de-DE" altLang="de-DE" sz="2400"/>
              <a:t>)</a:t>
            </a:r>
            <a:br>
              <a:rPr lang="de-DE" altLang="de-DE" sz="2400"/>
            </a:br>
            <a:endParaRPr lang="de-DE" altLang="de-DE" sz="2400"/>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Exceptions werfen, ohne dass ein Fehlerfall vorliegt, z. B.</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um schnell eine umfangreiche Bearbeitung zu beenden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um die Exception als zusätzlichen Rückgabetyp zu verwenden (z. B. Rückgabe von "</a:t>
            </a:r>
            <a:r>
              <a:rPr lang="de-DE" altLang="de-DE" sz="2400">
                <a:latin typeface="Courier New" pitchFamily="49" charset="0"/>
              </a:rPr>
              <a:t>true</a:t>
            </a:r>
            <a:r>
              <a:rPr lang="de-DE" altLang="de-DE" sz="2400"/>
              <a:t>", "</a:t>
            </a:r>
            <a:r>
              <a:rPr lang="de-DE" altLang="de-DE" sz="2400">
                <a:latin typeface="Courier New" pitchFamily="49" charset="0"/>
              </a:rPr>
              <a:t>false</a:t>
            </a:r>
            <a:r>
              <a:rPr lang="de-DE" altLang="de-DE" sz="2400"/>
              <a:t>" oder Exception)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35843" name="Foliennummernplatzhalter 4"/>
          <p:cNvSpPr>
            <a:spLocks noGrp="1"/>
          </p:cNvSpPr>
          <p:nvPr>
            <p:ph type="sldNum" sz="quarter" idx="12"/>
          </p:nvPr>
        </p:nvSpPr>
        <p:spPr>
          <a:noFill/>
          <a:ln>
            <a:round/>
            <a:headEnd/>
            <a:tailEnd/>
          </a:ln>
        </p:spPr>
        <p:txBody>
          <a:bodyPr/>
          <a:lstStyle/>
          <a:p>
            <a:fld id="{3D2CA509-088B-4E9B-86C0-500DE421B3DD}" type="slidenum">
              <a:rPr lang="de-DE" altLang="de-DE"/>
              <a:pPr/>
              <a:t>21</a:t>
            </a:fld>
            <a:endParaRPr lang="de-DE" altLang="de-DE"/>
          </a:p>
        </p:txBody>
      </p:sp>
      <p:sp>
        <p:nvSpPr>
          <p:cNvPr id="3584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584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a:solidFill>
                  <a:srgbClr val="FFFFFF"/>
                </a:solidFill>
              </a:rPr>
              <a:t>Übung 1: </a:t>
            </a:r>
            <a:r>
              <a:rPr lang="de-DE" altLang="de-DE" sz="4000" dirty="0" err="1">
                <a:solidFill>
                  <a:srgbClr val="FFFFFF"/>
                </a:solidFill>
              </a:rPr>
              <a:t>Exceptions</a:t>
            </a:r>
            <a:endParaRPr lang="de-DE" altLang="de-DE" sz="4000" dirty="0">
              <a:solidFill>
                <a:srgbClr val="FFFFFF"/>
              </a:solidFill>
            </a:endParaRPr>
          </a:p>
        </p:txBody>
      </p:sp>
      <p:sp>
        <p:nvSpPr>
          <p:cNvPr id="35846" name="Rectangle 3"/>
          <p:cNvSpPr>
            <a:spLocks noGrp="1" noChangeArrowheads="1"/>
          </p:cNvSpPr>
          <p:nvPr>
            <p:ph type="subTitle" idx="4294967295"/>
          </p:nvPr>
        </p:nvSpPr>
        <p:spPr>
          <a:xfrm>
            <a:off x="504825" y="1619250"/>
            <a:ext cx="9070975" cy="4989513"/>
          </a:xfrm>
        </p:spPr>
        <p:txBody>
          <a:bodyPr tIns="21168"/>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t>Schreiben Sie ein Programm, welches vom Anwender die Eingabe einer ganzen Zahl fordert.</a:t>
            </a:r>
            <a:br>
              <a:rPr lang="de-DE" altLang="de-DE" sz="2400" dirty="0"/>
            </a:br>
            <a:endParaRPr lang="de-DE" altLang="de-DE" sz="24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t>Konvertieren Sie die Eingabe (welche als </a:t>
            </a:r>
            <a:r>
              <a:rPr lang="de-DE" altLang="de-DE" sz="2400" dirty="0">
                <a:latin typeface="Courier New" pitchFamily="49" charset="0"/>
              </a:rPr>
              <a:t>String</a:t>
            </a:r>
            <a:r>
              <a:rPr lang="de-DE" altLang="de-DE" sz="2400" dirty="0"/>
              <a:t> geliefert wird) mit Hilfe von </a:t>
            </a:r>
            <a:r>
              <a:rPr lang="de-DE" altLang="de-DE" sz="2400" dirty="0" err="1">
                <a:latin typeface="Courier New" pitchFamily="49" charset="0"/>
              </a:rPr>
              <a:t>Integer.parseInt</a:t>
            </a:r>
            <a:r>
              <a:rPr lang="de-DE" altLang="de-DE" sz="2400" dirty="0">
                <a:latin typeface="Courier New" pitchFamily="49" charset="0"/>
              </a:rPr>
              <a:t>(</a:t>
            </a:r>
            <a:r>
              <a:rPr lang="de-DE" altLang="de-DE" sz="2400" dirty="0"/>
              <a:t>...</a:t>
            </a:r>
            <a:r>
              <a:rPr lang="de-DE" altLang="de-DE" sz="2400" dirty="0">
                <a:latin typeface="Courier New" pitchFamily="49" charset="0"/>
              </a:rPr>
              <a:t>)</a:t>
            </a:r>
            <a:r>
              <a:rPr lang="de-DE" altLang="de-DE" sz="2400" dirty="0"/>
              <a:t>.</a:t>
            </a:r>
            <a:br>
              <a:rPr lang="de-DE" altLang="de-DE" sz="2400" dirty="0"/>
            </a:br>
            <a:endParaRPr lang="de-DE" altLang="de-DE" sz="24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t>Beachten Sie dabei, dass eine </a:t>
            </a:r>
            <a:r>
              <a:rPr lang="de-DE" altLang="de-DE" sz="2400" dirty="0" err="1">
                <a:latin typeface="Courier New" pitchFamily="49" charset="0"/>
              </a:rPr>
              <a:t>NumberFormatException</a:t>
            </a:r>
            <a:r>
              <a:rPr lang="de-DE" altLang="de-DE" sz="2400" dirty="0"/>
              <a:t> geworfen werden kann, wenn die Eingabe nicht in ein </a:t>
            </a:r>
            <a:r>
              <a:rPr lang="de-DE" altLang="de-DE" sz="2400" dirty="0" err="1">
                <a:latin typeface="Courier New" pitchFamily="49" charset="0"/>
              </a:rPr>
              <a:t>int</a:t>
            </a:r>
            <a:r>
              <a:rPr lang="de-DE" altLang="de-DE" sz="2400" dirty="0"/>
              <a:t> umgewandelt werden kann.</a:t>
            </a:r>
            <a:br>
              <a:rPr lang="de-DE" altLang="de-DE" sz="2400" dirty="0"/>
            </a:br>
            <a:endParaRPr lang="de-DE" altLang="de-DE" sz="24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t>Geben Sie dann entweder eine Fehlermeldung oder das Quadrat der Zahl aus.</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dirty="0"/>
          </a:p>
          <a:p>
            <a:pPr marL="269875"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hlinkClick r:id="rId3"/>
              </a:rPr>
              <a:t>https://github.com/nordakademie-einfuehrung-java/uebung_11_1</a:t>
            </a:r>
            <a:endParaRPr lang="de-DE" altLang="de-DE" sz="2400"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37891" name="Foliennummernplatzhalter 4"/>
          <p:cNvSpPr>
            <a:spLocks noGrp="1"/>
          </p:cNvSpPr>
          <p:nvPr>
            <p:ph type="sldNum" sz="quarter" idx="12"/>
          </p:nvPr>
        </p:nvSpPr>
        <p:spPr>
          <a:noFill/>
          <a:ln>
            <a:round/>
            <a:headEnd/>
            <a:tailEnd/>
          </a:ln>
        </p:spPr>
        <p:txBody>
          <a:bodyPr/>
          <a:lstStyle/>
          <a:p>
            <a:fld id="{6EC4C01B-5786-423A-829B-A4306C1F592B}" type="slidenum">
              <a:rPr lang="de-DE" altLang="de-DE"/>
              <a:pPr/>
              <a:t>22</a:t>
            </a:fld>
            <a:endParaRPr lang="de-DE" altLang="de-DE" dirty="0"/>
          </a:p>
        </p:txBody>
      </p:sp>
      <p:sp>
        <p:nvSpPr>
          <p:cNvPr id="3789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789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a:solidFill>
                  <a:srgbClr val="FFFFFF"/>
                </a:solidFill>
              </a:rPr>
              <a:t>Übung 2: </a:t>
            </a:r>
            <a:r>
              <a:rPr lang="de-DE" altLang="de-DE" sz="4000" dirty="0" err="1">
                <a:solidFill>
                  <a:srgbClr val="FFFFFF"/>
                </a:solidFill>
              </a:rPr>
              <a:t>Exceptions</a:t>
            </a:r>
            <a:endParaRPr lang="de-DE" altLang="de-DE" sz="4000" dirty="0">
              <a:solidFill>
                <a:srgbClr val="FFFFFF"/>
              </a:solidFill>
            </a:endParaRPr>
          </a:p>
        </p:txBody>
      </p:sp>
      <p:sp>
        <p:nvSpPr>
          <p:cNvPr id="37894" name="Rectangle 3"/>
          <p:cNvSpPr>
            <a:spLocks noGrp="1" noChangeArrowheads="1"/>
          </p:cNvSpPr>
          <p:nvPr>
            <p:ph type="subTitle" idx="4294967295"/>
          </p:nvPr>
        </p:nvSpPr>
        <p:spPr>
          <a:xfrm>
            <a:off x="504825" y="1619250"/>
            <a:ext cx="9070975" cy="5040313"/>
          </a:xfrm>
        </p:spPr>
        <p:txBody>
          <a:bodyPr tIns="21168"/>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t>Öffnen Sie Ihr </a:t>
            </a:r>
            <a:r>
              <a:rPr lang="de-DE" altLang="de-DE" sz="2400" dirty="0" err="1"/>
              <a:t>BlackJack</a:t>
            </a:r>
            <a:r>
              <a:rPr lang="de-DE" altLang="de-DE" sz="2400" dirty="0"/>
              <a:t>-Projekt bzw. verwenden Sie die mitgelieferten relevanten Klassen.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t>Ändern Sie die Methode </a:t>
            </a:r>
            <a:r>
              <a:rPr lang="de-DE" altLang="de-DE" sz="2400" dirty="0" err="1">
                <a:latin typeface="Courier New" pitchFamily="49" charset="0"/>
              </a:rPr>
              <a:t>getObersteKarte</a:t>
            </a:r>
            <a:r>
              <a:rPr lang="de-DE" altLang="de-DE" sz="2400" dirty="0">
                <a:latin typeface="Courier New" pitchFamily="49" charset="0"/>
              </a:rPr>
              <a:t>()</a:t>
            </a:r>
            <a:r>
              <a:rPr lang="de-DE" altLang="de-DE" sz="2400" dirty="0"/>
              <a:t> der Klasse </a:t>
            </a:r>
            <a:r>
              <a:rPr lang="de-DE" altLang="de-DE" sz="2400" dirty="0">
                <a:latin typeface="Courier New" pitchFamily="49" charset="0"/>
              </a:rPr>
              <a:t>Spielkartenstapel</a:t>
            </a:r>
            <a:r>
              <a:rPr lang="de-DE" altLang="de-DE" sz="2400" dirty="0"/>
              <a:t> derart, dass sie eine angemessene </a:t>
            </a:r>
            <a:r>
              <a:rPr lang="de-DE" altLang="de-DE" sz="2400" dirty="0" err="1"/>
              <a:t>Exception</a:t>
            </a:r>
            <a:r>
              <a:rPr lang="de-DE" altLang="de-DE" sz="2400" dirty="0"/>
              <a:t> wirft, wenn der Stapel leer ist.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t>Ergänzen Sie das Projekt um eine Klasse </a:t>
            </a:r>
            <a:r>
              <a:rPr lang="de-DE" altLang="de-DE" sz="2400" dirty="0">
                <a:latin typeface="Courier New" pitchFamily="49" charset="0"/>
              </a:rPr>
              <a:t>Test</a:t>
            </a:r>
            <a:r>
              <a:rPr lang="de-DE" altLang="de-DE" sz="2400" dirty="0"/>
              <a:t> mit einer </a:t>
            </a:r>
            <a:r>
              <a:rPr lang="de-DE" altLang="de-DE" sz="2400" dirty="0" err="1"/>
              <a:t>main</a:t>
            </a:r>
            <a:r>
              <a:rPr lang="de-DE" altLang="de-DE" sz="2400" dirty="0"/>
              <a:t>-Methode.</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t>Erzeugen Sie in dieser Methode einen Spielkartenstapel und nehmen Sie solange Karten, bis die </a:t>
            </a:r>
            <a:r>
              <a:rPr lang="de-DE" altLang="de-DE" sz="2400" dirty="0" err="1"/>
              <a:t>Exception</a:t>
            </a:r>
            <a:r>
              <a:rPr lang="de-DE" altLang="de-DE" sz="2400" dirty="0"/>
              <a:t> ausgelöst wird.</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t>Erweitern Sie das Programm derart, dass die kritische Anweisung in einem </a:t>
            </a:r>
            <a:r>
              <a:rPr lang="de-DE" altLang="de-DE" sz="2400" dirty="0" err="1"/>
              <a:t>try</a:t>
            </a:r>
            <a:r>
              <a:rPr lang="de-DE" altLang="de-DE" sz="2400" dirty="0"/>
              <a:t>-catch-Block steht und die </a:t>
            </a:r>
            <a:r>
              <a:rPr lang="de-DE" altLang="de-DE" sz="2400" dirty="0" err="1"/>
              <a:t>Exception</a:t>
            </a:r>
            <a:r>
              <a:rPr lang="de-DE" altLang="de-DE" sz="2400" dirty="0"/>
              <a:t> abgefangen wird. Wenn das auftritt, mischen Sie den Stapel neu.</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dirty="0"/>
          </a:p>
          <a:p>
            <a:pPr marL="269875"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hlinkClick r:id="rId3"/>
              </a:rPr>
              <a:t>https://github.com/nordakademie-einfuehrung-java/uebung_11_2</a:t>
            </a:r>
            <a:endParaRPr lang="de-DE" altLang="de-DE" sz="2400"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39939" name="Foliennummernplatzhalter 4"/>
          <p:cNvSpPr>
            <a:spLocks noGrp="1"/>
          </p:cNvSpPr>
          <p:nvPr>
            <p:ph type="sldNum" sz="quarter" idx="12"/>
          </p:nvPr>
        </p:nvSpPr>
        <p:spPr>
          <a:noFill/>
          <a:ln>
            <a:round/>
            <a:headEnd/>
            <a:tailEnd/>
          </a:ln>
        </p:spPr>
        <p:txBody>
          <a:bodyPr/>
          <a:lstStyle/>
          <a:p>
            <a:fld id="{793265E9-2A6F-4CD8-AE77-F31DFC23F973}" type="slidenum">
              <a:rPr lang="de-DE" altLang="de-DE"/>
              <a:pPr/>
              <a:t>23</a:t>
            </a:fld>
            <a:endParaRPr lang="de-DE" altLang="de-DE"/>
          </a:p>
        </p:txBody>
      </p:sp>
      <p:sp>
        <p:nvSpPr>
          <p:cNvPr id="3994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994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a:solidFill>
                  <a:srgbClr val="FFFFFF"/>
                </a:solidFill>
              </a:rPr>
              <a:t>Arrays dynamischer Größe (1)</a:t>
            </a:r>
          </a:p>
        </p:txBody>
      </p:sp>
      <p:sp>
        <p:nvSpPr>
          <p:cNvPr id="39942"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Arrays bringen das Problem mit sich, dass ihre Größe bei der Erzeugung festgelegt werden muss.</a:t>
            </a:r>
            <a:br>
              <a:rPr lang="de-DE" altLang="de-DE" sz="2800"/>
            </a:br>
            <a:endParaRPr lang="de-DE" alt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Nachteil:</a:t>
            </a:r>
            <a:br>
              <a:rPr lang="de-DE" altLang="de-DE" sz="2800"/>
            </a:br>
            <a:r>
              <a:rPr lang="de-DE" altLang="de-DE" sz="2800"/>
              <a:t>Sie müssen Arrays von vornherein in der Größe anlegen, die sie theoretisch maximal erreichen können.</a:t>
            </a:r>
            <a:br>
              <a:rPr lang="de-DE" altLang="de-DE" sz="2800"/>
            </a:br>
            <a:r>
              <a:rPr lang="de-DE" altLang="de-DE" sz="280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Nachteil:</a:t>
            </a:r>
            <a:br>
              <a:rPr lang="de-DE" altLang="de-DE" sz="2800"/>
            </a:br>
            <a:r>
              <a:rPr lang="de-DE" altLang="de-DE" sz="2800"/>
              <a:t>Ist keine Obergrenze festgelegt, müssten Sie selbst einen Mechanismus umsetzen, der bei Bedarf ein größeres Array als das vorhandene anlegt und die alten Werte in das neue größere Array kopiert.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41987" name="Foliennummernplatzhalter 4"/>
          <p:cNvSpPr>
            <a:spLocks noGrp="1"/>
          </p:cNvSpPr>
          <p:nvPr>
            <p:ph type="sldNum" sz="quarter" idx="12"/>
          </p:nvPr>
        </p:nvSpPr>
        <p:spPr>
          <a:noFill/>
          <a:ln>
            <a:round/>
            <a:headEnd/>
            <a:tailEnd/>
          </a:ln>
        </p:spPr>
        <p:txBody>
          <a:bodyPr/>
          <a:lstStyle/>
          <a:p>
            <a:fld id="{2B15310A-E610-465F-907D-A4E421F9F123}" type="slidenum">
              <a:rPr lang="de-DE" altLang="de-DE"/>
              <a:pPr/>
              <a:t>24</a:t>
            </a:fld>
            <a:endParaRPr lang="de-DE" altLang="de-DE"/>
          </a:p>
        </p:txBody>
      </p:sp>
      <p:sp>
        <p:nvSpPr>
          <p:cNvPr id="4198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4198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Arrays dynamischer Größe (2)</a:t>
            </a:r>
          </a:p>
        </p:txBody>
      </p:sp>
      <p:sp>
        <p:nvSpPr>
          <p:cNvPr id="41990" name="Rectangle 3"/>
          <p:cNvSpPr>
            <a:spLocks noGrp="1" noChangeArrowheads="1"/>
          </p:cNvSpPr>
          <p:nvPr>
            <p:ph type="subTitle" idx="4294967295"/>
          </p:nvPr>
        </p:nvSpPr>
        <p:spPr>
          <a:xfrm>
            <a:off x="504825" y="1619250"/>
            <a:ext cx="9070975" cy="5770563"/>
          </a:xfrm>
        </p:spPr>
        <p:txBody>
          <a:bodyPr tIns="21168"/>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Mit der </a:t>
            </a:r>
            <a:r>
              <a:rPr lang="de-DE" altLang="de-DE" sz="2400">
                <a:latin typeface="Courier New" pitchFamily="49" charset="0"/>
              </a:rPr>
              <a:t>ArrayList</a:t>
            </a:r>
            <a:r>
              <a:rPr lang="de-DE" altLang="de-DE" sz="2400"/>
              <a:t> wird Ihnen eine Klasse zur Verfügung gestellt, die genau diese Probleme löst.</a:t>
            </a:r>
            <a:br>
              <a:rPr lang="de-DE" altLang="de-DE" sz="2400"/>
            </a:br>
            <a:endParaRPr lang="de-DE" altLang="de-DE" sz="24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Eine </a:t>
            </a:r>
            <a:r>
              <a:rPr lang="de-DE" altLang="de-DE" sz="2400">
                <a:latin typeface="Courier New" pitchFamily="49" charset="0"/>
              </a:rPr>
              <a:t>ArrayList</a:t>
            </a:r>
            <a:r>
              <a:rPr lang="de-DE" altLang="de-DE" sz="2400"/>
              <a:t> wird ohne Angabe einer festen Größe erzeugt.</a:t>
            </a:r>
            <a:br>
              <a:rPr lang="de-DE" altLang="de-DE" sz="2400"/>
            </a:br>
            <a:r>
              <a:rPr lang="de-DE" altLang="de-DE" sz="240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Einer </a:t>
            </a:r>
            <a:r>
              <a:rPr lang="de-DE" altLang="de-DE" sz="2400">
                <a:latin typeface="Courier New" pitchFamily="49" charset="0"/>
              </a:rPr>
              <a:t>ArrayList</a:t>
            </a:r>
            <a:r>
              <a:rPr lang="de-DE" altLang="de-DE" sz="2400"/>
              <a:t> können über eine </a:t>
            </a:r>
            <a:r>
              <a:rPr lang="de-DE" altLang="de-DE" sz="2400">
                <a:latin typeface="Courier New" pitchFamily="49" charset="0"/>
              </a:rPr>
              <a:t>add</a:t>
            </a:r>
            <a:r>
              <a:rPr lang="de-DE" altLang="de-DE" sz="2400"/>
              <a:t>-Methode beliebig viele Elemente hinzugefügt werden (diese können mit einer</a:t>
            </a:r>
            <a:br>
              <a:rPr lang="de-DE" altLang="de-DE" sz="2400"/>
            </a:br>
            <a:r>
              <a:rPr lang="de-DE" altLang="de-DE" sz="2400">
                <a:latin typeface="Courier New" pitchFamily="49" charset="0"/>
              </a:rPr>
              <a:t>remove</a:t>
            </a:r>
            <a:r>
              <a:rPr lang="de-DE" altLang="de-DE" sz="2400"/>
              <a:t>-Methode wieder entfernt werden).</a:t>
            </a:r>
            <a:br>
              <a:rPr lang="de-DE" altLang="de-DE" sz="2400"/>
            </a:br>
            <a:endParaRPr lang="de-DE" altLang="de-DE" sz="24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Eine </a:t>
            </a:r>
            <a:r>
              <a:rPr lang="de-DE" altLang="de-DE" sz="2400">
                <a:latin typeface="Courier New" pitchFamily="49" charset="0"/>
              </a:rPr>
              <a:t>ArrayList</a:t>
            </a:r>
            <a:r>
              <a:rPr lang="de-DE" altLang="de-DE" sz="2400"/>
              <a:t> hat eine </a:t>
            </a:r>
            <a:r>
              <a:rPr lang="de-DE" altLang="de-DE" sz="2400">
                <a:latin typeface="Courier New" pitchFamily="49" charset="0"/>
              </a:rPr>
              <a:t>get</a:t>
            </a:r>
            <a:r>
              <a:rPr lang="de-DE" altLang="de-DE" sz="2400"/>
              <a:t>-Methode, um einzelne Elemente zu lesen – mit einem Index wie bei normalen Arrays.</a:t>
            </a:r>
            <a:br>
              <a:rPr lang="de-DE" altLang="de-DE" sz="2400"/>
            </a:br>
            <a:endParaRPr lang="de-DE" altLang="de-DE" sz="24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Eine </a:t>
            </a:r>
            <a:r>
              <a:rPr lang="de-DE" altLang="de-DE" sz="2400">
                <a:latin typeface="Courier New" pitchFamily="49" charset="0"/>
              </a:rPr>
              <a:t>ArrayList</a:t>
            </a:r>
            <a:r>
              <a:rPr lang="de-DE" altLang="de-DE" sz="2400"/>
              <a:t> kann über die </a:t>
            </a:r>
            <a:r>
              <a:rPr lang="de-DE" altLang="de-DE" sz="2400">
                <a:latin typeface="Courier New" pitchFamily="49" charset="0"/>
              </a:rPr>
              <a:t>size</a:t>
            </a:r>
            <a:r>
              <a:rPr lang="de-DE" altLang="de-DE" sz="2400"/>
              <a:t>-Methode Auskunft über ihre aktuelle Größe geben.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44035" name="Foliennummernplatzhalter 4"/>
          <p:cNvSpPr>
            <a:spLocks noGrp="1"/>
          </p:cNvSpPr>
          <p:nvPr>
            <p:ph type="sldNum" sz="quarter" idx="12"/>
          </p:nvPr>
        </p:nvSpPr>
        <p:spPr>
          <a:noFill/>
          <a:ln>
            <a:round/>
            <a:headEnd/>
            <a:tailEnd/>
          </a:ln>
        </p:spPr>
        <p:txBody>
          <a:bodyPr/>
          <a:lstStyle/>
          <a:p>
            <a:fld id="{2C7DC5F8-8837-4A03-80F7-24F4DC1DEE32}" type="slidenum">
              <a:rPr lang="de-DE" altLang="de-DE"/>
              <a:pPr/>
              <a:t>25</a:t>
            </a:fld>
            <a:endParaRPr lang="de-DE" altLang="de-DE"/>
          </a:p>
        </p:txBody>
      </p:sp>
      <p:sp>
        <p:nvSpPr>
          <p:cNvPr id="4403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4403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Arrays dynamischer Größe (3)</a:t>
            </a:r>
          </a:p>
        </p:txBody>
      </p:sp>
      <p:sp>
        <p:nvSpPr>
          <p:cNvPr id="44038" name="Rectangle 3"/>
          <p:cNvSpPr>
            <a:spLocks noGrp="1" noChangeArrowheads="1"/>
          </p:cNvSpPr>
          <p:nvPr>
            <p:ph type="subTitle" idx="4294967295"/>
          </p:nvPr>
        </p:nvSpPr>
        <p:spPr>
          <a:xfrm>
            <a:off x="504825" y="1619250"/>
            <a:ext cx="9070975" cy="5435600"/>
          </a:xfrm>
        </p:spPr>
        <p:txBody>
          <a:bodyPr tIns="21168"/>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Nachteil: </a:t>
            </a:r>
            <a:br>
              <a:rPr lang="de-DE" altLang="de-DE" sz="2400"/>
            </a:br>
            <a:r>
              <a:rPr lang="de-DE" altLang="de-DE" sz="2400"/>
              <a:t>Die </a:t>
            </a:r>
            <a:r>
              <a:rPr lang="de-DE" altLang="de-DE" sz="2400">
                <a:latin typeface="Courier New" pitchFamily="49" charset="0"/>
              </a:rPr>
              <a:t>get</a:t>
            </a:r>
            <a:r>
              <a:rPr lang="de-DE" altLang="de-DE" sz="2400"/>
              <a:t>-Methode liefert als Ergebnis nur den Typ </a:t>
            </a:r>
            <a:r>
              <a:rPr lang="de-DE" altLang="de-DE" sz="2400">
                <a:latin typeface="Courier New" pitchFamily="49" charset="0"/>
              </a:rPr>
              <a:t>Object</a:t>
            </a:r>
            <a:r>
              <a:rPr lang="de-DE" altLang="de-DE" sz="2400"/>
              <a:t>.</a:t>
            </a:r>
            <a:br>
              <a:rPr lang="de-DE" altLang="de-DE" sz="2400"/>
            </a:br>
            <a:br>
              <a:rPr lang="de-DE" altLang="de-DE" sz="2400"/>
            </a:br>
            <a:r>
              <a:rPr lang="de-DE" altLang="de-DE" sz="2400"/>
              <a:t>Lösung:</a:t>
            </a:r>
            <a:br>
              <a:rPr lang="de-DE" altLang="de-DE" sz="2400"/>
            </a:br>
            <a:r>
              <a:rPr lang="de-DE" altLang="de-DE" sz="2400"/>
              <a:t>Sogenannte "Casts" oder aber Generifizierung</a:t>
            </a:r>
            <a:br>
              <a:rPr lang="de-DE" altLang="de-DE" sz="2400"/>
            </a:br>
            <a:endParaRPr lang="de-DE" altLang="de-DE" sz="24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Nachteil:</a:t>
            </a:r>
            <a:br>
              <a:rPr lang="de-DE" altLang="de-DE" sz="2400"/>
            </a:br>
            <a:r>
              <a:rPr lang="de-DE" altLang="de-DE" sz="2400"/>
              <a:t>Die </a:t>
            </a:r>
            <a:r>
              <a:rPr lang="de-DE" altLang="de-DE" sz="2400">
                <a:latin typeface="Courier New" pitchFamily="49" charset="0"/>
              </a:rPr>
              <a:t>add</a:t>
            </a:r>
            <a:r>
              <a:rPr lang="de-DE" altLang="de-DE" sz="2400"/>
              <a:t>-Methoden können eine sehr lange Laufzeit haben.</a:t>
            </a:r>
            <a:br>
              <a:rPr lang="de-DE" altLang="de-DE" sz="2400"/>
            </a:br>
            <a:br>
              <a:rPr lang="de-DE" altLang="de-DE" sz="2400"/>
            </a:br>
            <a:r>
              <a:rPr lang="de-DE" altLang="de-DE" sz="2400"/>
              <a:t>Lösung:</a:t>
            </a:r>
            <a:br>
              <a:rPr lang="de-DE" altLang="de-DE" sz="2400"/>
            </a:br>
            <a:r>
              <a:rPr lang="de-DE" altLang="de-DE" sz="2400"/>
              <a:t>Bei der Erzeugung einer </a:t>
            </a:r>
            <a:r>
              <a:rPr lang="de-DE" altLang="de-DE" sz="2400">
                <a:latin typeface="Courier New" pitchFamily="49" charset="0"/>
              </a:rPr>
              <a:t>ArrayList</a:t>
            </a:r>
            <a:r>
              <a:rPr lang="de-DE" altLang="de-DE" sz="2400"/>
              <a:t> kann eine angemessene Anfangsgröße gesetzt werden (Standard: 10).</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46083" name="Foliennummernplatzhalter 4"/>
          <p:cNvSpPr>
            <a:spLocks noGrp="1"/>
          </p:cNvSpPr>
          <p:nvPr>
            <p:ph type="sldNum" sz="quarter" idx="12"/>
          </p:nvPr>
        </p:nvSpPr>
        <p:spPr>
          <a:noFill/>
          <a:ln>
            <a:round/>
            <a:headEnd/>
            <a:tailEnd/>
          </a:ln>
        </p:spPr>
        <p:txBody>
          <a:bodyPr/>
          <a:lstStyle/>
          <a:p>
            <a:fld id="{194484E2-7431-45F4-A7AE-E258232E806D}" type="slidenum">
              <a:rPr lang="de-DE" altLang="de-DE"/>
              <a:pPr/>
              <a:t>26</a:t>
            </a:fld>
            <a:endParaRPr lang="de-DE" altLang="de-DE"/>
          </a:p>
        </p:txBody>
      </p:sp>
      <p:sp>
        <p:nvSpPr>
          <p:cNvPr id="4608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4608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Casts (1)</a:t>
            </a:r>
          </a:p>
        </p:txBody>
      </p:sp>
      <p:sp>
        <p:nvSpPr>
          <p:cNvPr id="46086" name="Rectangle 3"/>
          <p:cNvSpPr>
            <a:spLocks noGrp="1" noChangeArrowheads="1"/>
          </p:cNvSpPr>
          <p:nvPr>
            <p:ph type="subTitle" idx="4294967295"/>
          </p:nvPr>
        </p:nvSpPr>
        <p:spPr>
          <a:xfrm>
            <a:off x="504825" y="1619250"/>
            <a:ext cx="9070975" cy="5673725"/>
          </a:xfrm>
        </p:spPr>
        <p:txBody>
          <a:bodyPr tIns="21168"/>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Problem: </a:t>
            </a:r>
            <a:br>
              <a:rPr lang="de-DE" altLang="de-DE" sz="2400"/>
            </a:br>
            <a:r>
              <a:rPr lang="de-DE" altLang="de-DE" sz="2400"/>
              <a:t>Sie haben einen sehr allgemeinen Datentyp vorliegen (wie z. B. "Person"), wissen aber genau, dass ein konkreteres Objekt vorliegt (z. B. "Student").</a:t>
            </a:r>
            <a:br>
              <a:rPr lang="de-DE" altLang="de-DE" sz="2400"/>
            </a:br>
            <a:r>
              <a:rPr lang="de-DE" altLang="de-DE" sz="2400"/>
              <a:t>=&gt; Sie können trotz Ihres Wissens, dass es sich um einen Studenten handelt, nur die Methoden der Person verwenden.</a:t>
            </a:r>
            <a:br>
              <a:rPr lang="de-DE" altLang="de-DE" sz="2400"/>
            </a:br>
            <a:endParaRPr lang="de-DE" altLang="de-DE" sz="24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Lösung: </a:t>
            </a:r>
            <a:br>
              <a:rPr lang="de-DE" altLang="de-DE" sz="2400"/>
            </a:br>
            <a:r>
              <a:rPr lang="de-DE" altLang="de-DE" sz="2400"/>
              <a:t>Sie können mit einem sog. "Cast" anweisen, dass das Objekt wie ein Student behandelt werden soll. Haben Sie sich geirrt, und die Person ist kein Student, fliegt eine  </a:t>
            </a:r>
            <a:r>
              <a:rPr lang="de-DE" altLang="de-DE" sz="2400">
                <a:latin typeface="Courier New" pitchFamily="49" charset="0"/>
              </a:rPr>
              <a:t>ClassCastException</a:t>
            </a:r>
            <a:r>
              <a:rPr lang="de-DE" altLang="de-DE" sz="2400"/>
              <a:t>.</a:t>
            </a:r>
            <a:br>
              <a:rPr lang="de-DE" altLang="de-DE" sz="2400"/>
            </a:br>
            <a:endParaRPr lang="de-DE" altLang="de-DE" sz="24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Aufbau:</a:t>
            </a:r>
            <a:br>
              <a:rPr lang="de-DE" altLang="de-DE" sz="2400"/>
            </a:br>
            <a:r>
              <a:rPr lang="de-DE" altLang="de-DE" sz="2400">
                <a:latin typeface="Courier New" pitchFamily="49" charset="0"/>
              </a:rPr>
              <a:t>Student studi = (Student) person;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48131" name="Foliennummernplatzhalter 4"/>
          <p:cNvSpPr>
            <a:spLocks noGrp="1"/>
          </p:cNvSpPr>
          <p:nvPr>
            <p:ph type="sldNum" sz="quarter" idx="12"/>
          </p:nvPr>
        </p:nvSpPr>
        <p:spPr>
          <a:noFill/>
          <a:ln>
            <a:round/>
            <a:headEnd/>
            <a:tailEnd/>
          </a:ln>
        </p:spPr>
        <p:txBody>
          <a:bodyPr/>
          <a:lstStyle/>
          <a:p>
            <a:fld id="{E1AD9140-04DD-4EAD-8614-05D7E35CE0D5}" type="slidenum">
              <a:rPr lang="de-DE" altLang="de-DE"/>
              <a:pPr/>
              <a:t>27</a:t>
            </a:fld>
            <a:endParaRPr lang="de-DE" altLang="de-DE"/>
          </a:p>
        </p:txBody>
      </p:sp>
      <p:sp>
        <p:nvSpPr>
          <p:cNvPr id="4813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4813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Casts (2)</a:t>
            </a:r>
          </a:p>
        </p:txBody>
      </p:sp>
      <p:sp>
        <p:nvSpPr>
          <p:cNvPr id="48134" name="Rectangle 3"/>
          <p:cNvSpPr>
            <a:spLocks noGrp="1" noChangeArrowheads="1"/>
          </p:cNvSpPr>
          <p:nvPr>
            <p:ph type="subTitle" idx="4294967295"/>
          </p:nvPr>
        </p:nvSpPr>
        <p:spPr>
          <a:xfrm>
            <a:off x="504825" y="1619250"/>
            <a:ext cx="9070975" cy="58039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Der erste Cast funktioniert, weil in </a:t>
            </a:r>
            <a:r>
              <a:rPr lang="de-DE" altLang="de-DE" sz="2400">
                <a:latin typeface="Courier New" pitchFamily="49" charset="0"/>
              </a:rPr>
              <a:t>pers</a:t>
            </a:r>
            <a:r>
              <a:rPr lang="de-DE" altLang="de-DE" sz="2400"/>
              <a:t> tatsächlich ein Studenten-Objekt steckt. Die Typzusicherung ist  korrekt. </a:t>
            </a:r>
            <a:br>
              <a:rPr lang="de-DE" altLang="de-DE" sz="2400"/>
            </a:br>
            <a:endParaRPr lang="de-DE" altLang="de-DE" sz="24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Der zweite Cast auf den Dozenten schlägt fehl, weil die Typzusicherung, </a:t>
            </a:r>
            <a:r>
              <a:rPr lang="de-DE" altLang="de-DE" sz="2400">
                <a:latin typeface="Courier New" pitchFamily="49" charset="0"/>
              </a:rPr>
              <a:t>pers</a:t>
            </a:r>
            <a:r>
              <a:rPr lang="de-DE" altLang="de-DE" sz="2400"/>
              <a:t> sei ein Dozenten-Objekt, nicht wahr ist.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pic>
        <p:nvPicPr>
          <p:cNvPr id="48135" name="Picture 4"/>
          <p:cNvPicPr>
            <a:picLocks noChangeAspect="1" noChangeArrowheads="1"/>
          </p:cNvPicPr>
          <p:nvPr/>
        </p:nvPicPr>
        <p:blipFill>
          <a:blip r:embed="rId3" cstate="print"/>
          <a:srcRect/>
          <a:stretch>
            <a:fillRect/>
          </a:stretch>
        </p:blipFill>
        <p:spPr bwMode="auto">
          <a:xfrm>
            <a:off x="504825" y="1368425"/>
            <a:ext cx="9356725" cy="287972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0179" name="Foliennummernplatzhalter 4"/>
          <p:cNvSpPr>
            <a:spLocks noGrp="1"/>
          </p:cNvSpPr>
          <p:nvPr>
            <p:ph type="sldNum" sz="quarter" idx="12"/>
          </p:nvPr>
        </p:nvSpPr>
        <p:spPr>
          <a:noFill/>
          <a:ln>
            <a:round/>
            <a:headEnd/>
            <a:tailEnd/>
          </a:ln>
        </p:spPr>
        <p:txBody>
          <a:bodyPr/>
          <a:lstStyle/>
          <a:p>
            <a:fld id="{C1F58733-86DB-487E-B327-61708A8DC9DA}" type="slidenum">
              <a:rPr lang="de-DE" altLang="de-DE"/>
              <a:pPr/>
              <a:t>28</a:t>
            </a:fld>
            <a:endParaRPr lang="de-DE" altLang="de-DE"/>
          </a:p>
        </p:txBody>
      </p:sp>
      <p:sp>
        <p:nvSpPr>
          <p:cNvPr id="5018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018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Casts (3)</a:t>
            </a:r>
          </a:p>
        </p:txBody>
      </p:sp>
      <p:sp>
        <p:nvSpPr>
          <p:cNvPr id="5018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pic>
        <p:nvPicPr>
          <p:cNvPr id="50183" name="Picture 4"/>
          <p:cNvPicPr>
            <a:picLocks noChangeAspect="1" noChangeArrowheads="1"/>
          </p:cNvPicPr>
          <p:nvPr/>
        </p:nvPicPr>
        <p:blipFill>
          <a:blip r:embed="rId3" cstate="print"/>
          <a:srcRect/>
          <a:stretch>
            <a:fillRect/>
          </a:stretch>
        </p:blipFill>
        <p:spPr bwMode="auto">
          <a:xfrm>
            <a:off x="504825" y="1368425"/>
            <a:ext cx="8710613" cy="532765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2227" name="Foliennummernplatzhalter 4"/>
          <p:cNvSpPr>
            <a:spLocks noGrp="1"/>
          </p:cNvSpPr>
          <p:nvPr>
            <p:ph type="sldNum" sz="quarter" idx="12"/>
          </p:nvPr>
        </p:nvSpPr>
        <p:spPr>
          <a:noFill/>
          <a:ln>
            <a:round/>
            <a:headEnd/>
            <a:tailEnd/>
          </a:ln>
        </p:spPr>
        <p:txBody>
          <a:bodyPr/>
          <a:lstStyle/>
          <a:p>
            <a:fld id="{04FC4EF7-2605-48FE-B9F4-6F1CA0A0AD4F}" type="slidenum">
              <a:rPr lang="de-DE" altLang="de-DE"/>
              <a:pPr/>
              <a:t>29</a:t>
            </a:fld>
            <a:endParaRPr lang="de-DE" altLang="de-DE"/>
          </a:p>
        </p:txBody>
      </p:sp>
      <p:sp>
        <p:nvSpPr>
          <p:cNvPr id="5222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222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Generics (1)</a:t>
            </a:r>
          </a:p>
        </p:txBody>
      </p:sp>
      <p:sp>
        <p:nvSpPr>
          <p:cNvPr id="52230" name="Rectangle 3"/>
          <p:cNvSpPr>
            <a:spLocks noGrp="1" noChangeArrowheads="1"/>
          </p:cNvSpPr>
          <p:nvPr>
            <p:ph type="subTitle" idx="4294967295"/>
          </p:nvPr>
        </p:nvSpPr>
        <p:spPr>
          <a:xfrm>
            <a:off x="504825" y="1619250"/>
            <a:ext cx="9070975" cy="5834063"/>
          </a:xfrm>
        </p:spPr>
        <p:txBody>
          <a:bodyPr tIns="19404"/>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200"/>
              <a:t>Problem:</a:t>
            </a:r>
            <a:br>
              <a:rPr lang="de-DE" altLang="de-DE" sz="2200"/>
            </a:br>
            <a:r>
              <a:rPr lang="de-DE" altLang="de-DE" sz="2200"/>
              <a:t>Eine Klasse wie z. B. </a:t>
            </a:r>
            <a:r>
              <a:rPr lang="de-DE" altLang="de-DE" sz="2200">
                <a:latin typeface="Courier New" pitchFamily="49" charset="0"/>
              </a:rPr>
              <a:t>ArrayList</a:t>
            </a:r>
            <a:r>
              <a:rPr lang="de-DE" altLang="de-DE" sz="2200"/>
              <a:t> arbeitet nur auf Basis der allgemeinsten Java-Klasse: </a:t>
            </a:r>
            <a:r>
              <a:rPr lang="de-DE" altLang="de-DE" sz="2200">
                <a:latin typeface="Courier New" pitchFamily="49" charset="0"/>
              </a:rPr>
              <a:t>Object</a:t>
            </a:r>
            <a:r>
              <a:rPr lang="de-DE" altLang="de-DE" sz="2200"/>
              <a:t>. Dies erfordert häufiges casten. Probleme fallen erst zur Laufzeit durch </a:t>
            </a:r>
            <a:r>
              <a:rPr lang="de-DE" altLang="de-DE" sz="2200">
                <a:latin typeface="Courier New" pitchFamily="49" charset="0"/>
              </a:rPr>
              <a:t>ClassCastException</a:t>
            </a:r>
            <a:r>
              <a:rPr lang="de-DE" altLang="de-DE" sz="2200"/>
              <a:t>s auf.</a:t>
            </a:r>
            <a:br>
              <a:rPr lang="de-DE" altLang="de-DE" sz="2200"/>
            </a:br>
            <a:endParaRPr lang="de-DE" altLang="de-DE" sz="22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200"/>
              <a:t>Lösung:</a:t>
            </a:r>
            <a:br>
              <a:rPr lang="de-DE" altLang="de-DE" sz="2200"/>
            </a:br>
            <a:r>
              <a:rPr lang="de-DE" altLang="de-DE" sz="2200"/>
              <a:t>Seit der Version 1.5 von Java können Sie einige Java-Klassen wie</a:t>
            </a:r>
            <a:br>
              <a:rPr lang="de-DE" altLang="de-DE" sz="2200"/>
            </a:br>
            <a:r>
              <a:rPr lang="de-DE" altLang="de-DE" sz="2200"/>
              <a:t>z. B. </a:t>
            </a:r>
            <a:r>
              <a:rPr lang="de-DE" altLang="de-DE" sz="2200">
                <a:latin typeface="Courier New" pitchFamily="49" charset="0"/>
              </a:rPr>
              <a:t>ArrayList</a:t>
            </a:r>
            <a:r>
              <a:rPr lang="de-DE" altLang="de-DE" sz="2200"/>
              <a:t> generifizieren. Dies bedeutet, dass Sie der </a:t>
            </a:r>
            <a:r>
              <a:rPr lang="de-DE" altLang="de-DE" sz="2200">
                <a:latin typeface="Courier New" pitchFamily="49" charset="0"/>
              </a:rPr>
              <a:t>ArrayList</a:t>
            </a:r>
            <a:r>
              <a:rPr lang="de-DE" altLang="de-DE" sz="2200"/>
              <a:t> mitteilen können, für welche Art von Objekten sie eine Liste sein soll.</a:t>
            </a:r>
            <a:br>
              <a:rPr lang="de-DE" altLang="de-DE" sz="2200"/>
            </a:br>
            <a:br>
              <a:rPr lang="de-DE" altLang="de-DE" sz="2200"/>
            </a:br>
            <a:r>
              <a:rPr lang="de-DE" altLang="de-DE" sz="2200"/>
              <a:t>Die Konsequenz ist, dass die </a:t>
            </a:r>
            <a:r>
              <a:rPr lang="de-DE" altLang="de-DE" sz="2200">
                <a:latin typeface="Courier New" pitchFamily="49" charset="0"/>
              </a:rPr>
              <a:t>ArrayList</a:t>
            </a:r>
            <a:br>
              <a:rPr lang="de-DE" altLang="de-DE" sz="2200">
                <a:latin typeface="Courier New" pitchFamily="49" charset="0"/>
              </a:rPr>
            </a:br>
            <a:r>
              <a:rPr lang="de-DE" altLang="de-DE" sz="2200"/>
              <a:t>1. bereits beim Compilieren prüft, ob ihr nur korrekte Werte übergeben</a:t>
            </a:r>
            <a:br>
              <a:rPr lang="de-DE" altLang="de-DE" sz="2200"/>
            </a:br>
            <a:r>
              <a:rPr lang="de-DE" altLang="de-DE" sz="2200"/>
              <a:t>    werden, und </a:t>
            </a:r>
            <a:br>
              <a:rPr lang="de-DE" altLang="de-DE" sz="2200"/>
            </a:br>
            <a:r>
              <a:rPr lang="de-DE" altLang="de-DE" sz="2200"/>
              <a:t>2. jede Methode immer schon Objekte des korrekten Typs</a:t>
            </a:r>
            <a:br>
              <a:rPr lang="de-DE" altLang="de-DE" sz="2200"/>
            </a:br>
            <a:r>
              <a:rPr lang="de-DE" altLang="de-DE" sz="2200"/>
              <a:t>    zurückliefert.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2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7171" name="Foliennummernplatzhalter 4"/>
          <p:cNvSpPr>
            <a:spLocks noGrp="1"/>
          </p:cNvSpPr>
          <p:nvPr>
            <p:ph type="sldNum" sz="quarter" idx="12"/>
          </p:nvPr>
        </p:nvSpPr>
        <p:spPr>
          <a:noFill/>
          <a:ln>
            <a:round/>
            <a:headEnd/>
            <a:tailEnd/>
          </a:ln>
        </p:spPr>
        <p:txBody>
          <a:bodyPr/>
          <a:lstStyle/>
          <a:p>
            <a:fld id="{C0E55EE7-AE64-4ABB-B1C1-A04C9E868308}" type="slidenum">
              <a:rPr lang="de-DE" altLang="de-DE"/>
              <a:pPr/>
              <a:t>3</a:t>
            </a:fld>
            <a:endParaRPr lang="de-DE" altLang="de-DE"/>
          </a:p>
        </p:txBody>
      </p:sp>
      <p:sp>
        <p:nvSpPr>
          <p:cNvPr id="71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71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a:solidFill>
                  <a:srgbClr val="FFFFFF"/>
                </a:solidFill>
              </a:rPr>
              <a:t>Organisatorisches (2)</a:t>
            </a:r>
          </a:p>
        </p:txBody>
      </p:sp>
      <p:sp>
        <p:nvSpPr>
          <p:cNvPr id="717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Jede angemeldete Gruppe erhält ein eigenes privates (d.h. nicht für andere sichtbares) Repository bei </a:t>
            </a:r>
            <a:r>
              <a:rPr lang="de-DE" altLang="de-DE" sz="2800" dirty="0" err="1"/>
              <a:t>GitHub</a:t>
            </a:r>
            <a:r>
              <a:rPr lang="de-DE" altLang="de-DE" sz="2800" dirty="0"/>
              <a:t>, in welchem Sie Ihr Programm </a:t>
            </a:r>
            <a:r>
              <a:rPr lang="de-DE" altLang="de-DE" sz="2800" dirty="0" err="1"/>
              <a:t>versionieren</a:t>
            </a:r>
            <a:r>
              <a:rPr lang="de-DE" altLang="de-DE" sz="2800" dirty="0"/>
              <a:t> können.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Das Repository wird erreichbar sein unter </a:t>
            </a:r>
            <a:r>
              <a:rPr lang="de-DE" altLang="de-DE" sz="2800" dirty="0">
                <a:hlinkClick r:id="rId3"/>
              </a:rPr>
              <a:t>https://github.com/nordakademie-einfuehrung-java/hausarbeit-w14a-</a:t>
            </a:r>
            <a:r>
              <a:rPr lang="de-DE" altLang="de-DE" sz="2800" i="1" dirty="0">
                <a:hlinkClick r:id="rId3"/>
              </a:rPr>
              <a:t>gruppenbezeichnung</a:t>
            </a:r>
            <a:endParaRPr lang="de-DE" altLang="de-DE" sz="2800" i="1"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Sie </a:t>
            </a:r>
            <a:r>
              <a:rPr lang="de-DE" altLang="de-DE" sz="2800" u="sng" dirty="0"/>
              <a:t>dürfen</a:t>
            </a:r>
            <a:r>
              <a:rPr lang="de-DE" altLang="de-DE" sz="2800" dirty="0"/>
              <a:t> dieses Repository für den Zweck der Hausarbeit verwenden, aber es besteht hierzu </a:t>
            </a:r>
            <a:r>
              <a:rPr lang="de-DE" altLang="de-DE" sz="2800" u="sng" dirty="0"/>
              <a:t>kein Zwang</a:t>
            </a:r>
            <a:r>
              <a:rPr lang="de-DE" altLang="de-DE" sz="2800" dirty="0"/>
              <a:t>. Wenn Sie lieber auf einem Nordakademie-internen Server ihre Daten sicher möchten, ist das auch in Ordnung. Aber dann bitte nicht rumjammern… </a:t>
            </a:r>
            <a:r>
              <a:rPr lang="de-DE" altLang="de-DE" sz="2800" dirty="0">
                <a:sym typeface="Wingdings" panose="05000000000000000000" pitchFamily="2" charset="2"/>
              </a:rPr>
              <a:t></a:t>
            </a:r>
            <a:endParaRPr lang="de-DE" altLang="de-DE" sz="2800"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a:p>
        </p:txBody>
      </p:sp>
    </p:spTree>
    <p:extLst>
      <p:ext uri="{BB962C8B-B14F-4D97-AF65-F5344CB8AC3E}">
        <p14:creationId xmlns:p14="http://schemas.microsoft.com/office/powerpoint/2010/main" val="25384479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4275" name="Foliennummernplatzhalter 4"/>
          <p:cNvSpPr>
            <a:spLocks noGrp="1"/>
          </p:cNvSpPr>
          <p:nvPr>
            <p:ph type="sldNum" sz="quarter" idx="12"/>
          </p:nvPr>
        </p:nvSpPr>
        <p:spPr>
          <a:noFill/>
          <a:ln>
            <a:round/>
            <a:headEnd/>
            <a:tailEnd/>
          </a:ln>
        </p:spPr>
        <p:txBody>
          <a:bodyPr/>
          <a:lstStyle/>
          <a:p>
            <a:fld id="{DC72CB62-9595-4E74-BE99-CA0A3590BD1D}" type="slidenum">
              <a:rPr lang="de-DE" altLang="de-DE"/>
              <a:pPr/>
              <a:t>30</a:t>
            </a:fld>
            <a:endParaRPr lang="de-DE" altLang="de-DE"/>
          </a:p>
        </p:txBody>
      </p:sp>
      <p:sp>
        <p:nvSpPr>
          <p:cNvPr id="542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42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Generics (2)</a:t>
            </a:r>
          </a:p>
        </p:txBody>
      </p:sp>
      <p:sp>
        <p:nvSpPr>
          <p:cNvPr id="5427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pic>
        <p:nvPicPr>
          <p:cNvPr id="54279" name="Picture 4"/>
          <p:cNvPicPr>
            <a:picLocks noChangeAspect="1" noChangeArrowheads="1"/>
          </p:cNvPicPr>
          <p:nvPr/>
        </p:nvPicPr>
        <p:blipFill>
          <a:blip r:embed="rId3" cstate="print"/>
          <a:srcRect/>
          <a:stretch>
            <a:fillRect/>
          </a:stretch>
        </p:blipFill>
        <p:spPr bwMode="auto">
          <a:xfrm>
            <a:off x="576263" y="1368425"/>
            <a:ext cx="8818562" cy="5399088"/>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6323" name="Foliennummernplatzhalter 4"/>
          <p:cNvSpPr>
            <a:spLocks noGrp="1"/>
          </p:cNvSpPr>
          <p:nvPr>
            <p:ph type="sldNum" sz="quarter" idx="12"/>
          </p:nvPr>
        </p:nvSpPr>
        <p:spPr>
          <a:noFill/>
          <a:ln>
            <a:round/>
            <a:headEnd/>
            <a:tailEnd/>
          </a:ln>
        </p:spPr>
        <p:txBody>
          <a:bodyPr/>
          <a:lstStyle/>
          <a:p>
            <a:fld id="{7DABF46F-E25B-4D33-80AB-89A8C0F883B6}" type="slidenum">
              <a:rPr lang="de-DE" altLang="de-DE"/>
              <a:pPr/>
              <a:t>31</a:t>
            </a:fld>
            <a:endParaRPr lang="de-DE" altLang="de-DE"/>
          </a:p>
        </p:txBody>
      </p:sp>
      <p:sp>
        <p:nvSpPr>
          <p:cNvPr id="563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63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Primitive Datentypen in ArrayListen</a:t>
            </a:r>
          </a:p>
        </p:txBody>
      </p:sp>
      <p:sp>
        <p:nvSpPr>
          <p:cNvPr id="56326" name="Rectangle 3"/>
          <p:cNvSpPr>
            <a:spLocks noGrp="1" noChangeArrowheads="1"/>
          </p:cNvSpPr>
          <p:nvPr>
            <p:ph type="subTitle" idx="4294967295"/>
          </p:nvPr>
        </p:nvSpPr>
        <p:spPr>
          <a:xfrm>
            <a:off x="504825" y="1619250"/>
            <a:ext cx="9070975" cy="4989513"/>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Möchten Sie primitive Datentypen in einer </a:t>
            </a:r>
            <a:r>
              <a:rPr lang="de-DE" altLang="de-DE" sz="2400">
                <a:latin typeface="Courier New" pitchFamily="49" charset="0"/>
              </a:rPr>
              <a:t>ArrayList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ablegen, so müssen Sie zum Casten bzw. für die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Generifizierung sog. Wrapperklassen verwenden: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Klasse	</a:t>
            </a:r>
            <a:r>
              <a:rPr lang="de-DE" altLang="de-DE" sz="2400">
                <a:latin typeface="Courier New" pitchFamily="49" charset="0"/>
              </a:rPr>
              <a:t>Integer		</a:t>
            </a:r>
            <a:r>
              <a:rPr lang="de-DE" altLang="de-DE" sz="2400"/>
              <a:t>für den primitiven Typ 	</a:t>
            </a:r>
            <a:r>
              <a:rPr lang="de-DE" altLang="de-DE" sz="2400">
                <a:latin typeface="Courier New" pitchFamily="49" charset="0"/>
              </a:rPr>
              <a:t>int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Klasse	</a:t>
            </a:r>
            <a:r>
              <a:rPr lang="de-DE" altLang="de-DE" sz="2400">
                <a:latin typeface="Courier New" pitchFamily="49" charset="0"/>
              </a:rPr>
              <a:t>Double		</a:t>
            </a:r>
            <a:r>
              <a:rPr lang="de-DE" altLang="de-DE" sz="2400"/>
              <a:t>für den primitiven Typ 	</a:t>
            </a:r>
            <a:r>
              <a:rPr lang="de-DE" altLang="de-DE" sz="2400">
                <a:latin typeface="Courier New" pitchFamily="49" charset="0"/>
              </a:rPr>
              <a:t>double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Klasse	</a:t>
            </a:r>
            <a:r>
              <a:rPr lang="de-DE" altLang="de-DE" sz="2400">
                <a:latin typeface="Courier New" pitchFamily="49" charset="0"/>
              </a:rPr>
              <a:t>Float		</a:t>
            </a:r>
            <a:r>
              <a:rPr lang="de-DE" altLang="de-DE" sz="2400"/>
              <a:t>für den primitiven Typ 	</a:t>
            </a:r>
            <a:r>
              <a:rPr lang="de-DE" altLang="de-DE" sz="2400">
                <a:latin typeface="Courier New" pitchFamily="49" charset="0"/>
              </a:rPr>
              <a:t>float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Klasse	</a:t>
            </a:r>
            <a:r>
              <a:rPr lang="de-DE" altLang="de-DE" sz="2400">
                <a:latin typeface="Courier New" pitchFamily="49" charset="0"/>
              </a:rPr>
              <a:t>Long 		</a:t>
            </a:r>
            <a:r>
              <a:rPr lang="de-DE" altLang="de-DE" sz="2400"/>
              <a:t>für den primitiven Typ 	</a:t>
            </a:r>
            <a:r>
              <a:rPr lang="de-DE" altLang="de-DE" sz="2400">
                <a:latin typeface="Courier New" pitchFamily="49" charset="0"/>
              </a:rPr>
              <a:t>long</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usw.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pic>
        <p:nvPicPr>
          <p:cNvPr id="56327" name="Picture 4"/>
          <p:cNvPicPr>
            <a:picLocks noChangeAspect="1" noChangeArrowheads="1"/>
          </p:cNvPicPr>
          <p:nvPr/>
        </p:nvPicPr>
        <p:blipFill>
          <a:blip r:embed="rId3" cstate="print"/>
          <a:srcRect/>
          <a:stretch>
            <a:fillRect/>
          </a:stretch>
        </p:blipFill>
        <p:spPr bwMode="auto">
          <a:xfrm>
            <a:off x="509588" y="5254625"/>
            <a:ext cx="8347075" cy="158591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8371" name="Foliennummernplatzhalter 4"/>
          <p:cNvSpPr>
            <a:spLocks noGrp="1"/>
          </p:cNvSpPr>
          <p:nvPr>
            <p:ph type="sldNum" sz="quarter" idx="12"/>
          </p:nvPr>
        </p:nvSpPr>
        <p:spPr>
          <a:noFill/>
          <a:ln>
            <a:round/>
            <a:headEnd/>
            <a:tailEnd/>
          </a:ln>
        </p:spPr>
        <p:txBody>
          <a:bodyPr/>
          <a:lstStyle/>
          <a:p>
            <a:fld id="{B138CF9F-4E45-4945-A1EF-21B503329248}" type="slidenum">
              <a:rPr lang="de-DE" altLang="de-DE"/>
              <a:pPr/>
              <a:t>32</a:t>
            </a:fld>
            <a:endParaRPr lang="de-DE" altLang="de-DE"/>
          </a:p>
        </p:txBody>
      </p:sp>
      <p:sp>
        <p:nvSpPr>
          <p:cNvPr id="583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83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a:solidFill>
                  <a:srgbClr val="FFFFFF"/>
                </a:solidFill>
              </a:rPr>
              <a:t>Übung 3: ArrayList</a:t>
            </a:r>
          </a:p>
        </p:txBody>
      </p:sp>
      <p:sp>
        <p:nvSpPr>
          <p:cNvPr id="5837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Öffnen Sie Ihr </a:t>
            </a:r>
            <a:r>
              <a:rPr lang="de-DE" altLang="de-DE" sz="2800" dirty="0" err="1"/>
              <a:t>BlackJack</a:t>
            </a:r>
            <a:r>
              <a:rPr lang="de-DE" altLang="de-DE" sz="2800" dirty="0"/>
              <a:t>-Projekt (bzw. verwenden Sie</a:t>
            </a:r>
            <a:br>
              <a:rPr lang="de-DE" altLang="de-DE" sz="2800" dirty="0"/>
            </a:br>
            <a:r>
              <a:rPr lang="de-DE" altLang="de-DE" sz="2800" dirty="0"/>
              <a:t>die relevanten Klassen aus dem Übungs-Repository).</a:t>
            </a:r>
            <a:br>
              <a:rPr lang="de-DE" altLang="de-DE" sz="2800" dirty="0"/>
            </a:br>
            <a:endParaRPr lang="de-DE" alt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Schreiben Sie die Klasse </a:t>
            </a:r>
            <a:r>
              <a:rPr lang="de-DE" altLang="de-DE" sz="2800" dirty="0">
                <a:latin typeface="Courier New" pitchFamily="49" charset="0"/>
              </a:rPr>
              <a:t>Kartenhand</a:t>
            </a:r>
            <a:r>
              <a:rPr lang="de-DE" altLang="de-DE" sz="2800" dirty="0"/>
              <a:t> derart um, dass nun anstelle eines normalen Arrays eine </a:t>
            </a:r>
            <a:r>
              <a:rPr lang="de-DE" altLang="de-DE" sz="2800" dirty="0">
                <a:latin typeface="Courier New" pitchFamily="49" charset="0"/>
              </a:rPr>
              <a:t>ArrayList</a:t>
            </a:r>
            <a:r>
              <a:rPr lang="de-DE" altLang="de-DE" sz="2800" dirty="0"/>
              <a:t> verwendet wird.</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dirty="0"/>
          </a:p>
          <a:p>
            <a:pPr marL="269875"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hlinkClick r:id="rId3"/>
              </a:rPr>
              <a:t>https://github.com/nordakademie-einfuehrung-java/uebung_11_3</a:t>
            </a:r>
            <a:endParaRPr lang="de-DE" alt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60419" name="Foliennummernplatzhalter 4"/>
          <p:cNvSpPr>
            <a:spLocks noGrp="1"/>
          </p:cNvSpPr>
          <p:nvPr>
            <p:ph type="sldNum" sz="quarter" idx="12"/>
          </p:nvPr>
        </p:nvSpPr>
        <p:spPr>
          <a:noFill/>
          <a:ln>
            <a:round/>
            <a:headEnd/>
            <a:tailEnd/>
          </a:ln>
        </p:spPr>
        <p:txBody>
          <a:bodyPr/>
          <a:lstStyle/>
          <a:p>
            <a:fld id="{B75DE082-6D2D-4325-A6A4-8E6775DD7094}" type="slidenum">
              <a:rPr lang="de-DE" altLang="de-DE"/>
              <a:pPr/>
              <a:t>33</a:t>
            </a:fld>
            <a:endParaRPr lang="de-DE" altLang="de-DE"/>
          </a:p>
        </p:txBody>
      </p:sp>
      <p:sp>
        <p:nvSpPr>
          <p:cNvPr id="604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604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a:solidFill>
                  <a:srgbClr val="FFFFFF"/>
                </a:solidFill>
              </a:rPr>
              <a:t>Übung 4: ArrayList (1)</a:t>
            </a:r>
          </a:p>
        </p:txBody>
      </p:sp>
      <p:sp>
        <p:nvSpPr>
          <p:cNvPr id="6042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Schreiben Sie ein Programm, welches vom Anwender immer wieder die Eingabe einer ganzen Zahl fordert und jede in einer </a:t>
            </a:r>
            <a:r>
              <a:rPr lang="de-DE" altLang="de-DE" sz="2800" dirty="0">
                <a:latin typeface="Courier New" pitchFamily="49" charset="0"/>
              </a:rPr>
              <a:t>ArrayList</a:t>
            </a:r>
            <a:r>
              <a:rPr lang="de-DE" altLang="de-DE" sz="2800" dirty="0"/>
              <a:t> ablegt.</a:t>
            </a:r>
            <a:br>
              <a:rPr lang="de-DE" altLang="de-DE" sz="2800" dirty="0"/>
            </a:br>
            <a:endParaRPr lang="de-DE" alt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Gibt der Anwender nichts mehr ein, endet die Eingabeschleife und die "Auswertung" beginnt.</a:t>
            </a:r>
            <a:br>
              <a:rPr lang="de-DE" altLang="de-DE" sz="2800" dirty="0"/>
            </a:br>
            <a:r>
              <a:rPr lang="de-DE" altLang="de-DE" sz="2800" dirty="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Gibt der Anwender eine ungültige Zahl ein, erscheint eine Meldung, und die Zahl wird einfach ignoriert.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62467" name="Foliennummernplatzhalter 4"/>
          <p:cNvSpPr>
            <a:spLocks noGrp="1"/>
          </p:cNvSpPr>
          <p:nvPr>
            <p:ph type="sldNum" sz="quarter" idx="12"/>
          </p:nvPr>
        </p:nvSpPr>
        <p:spPr>
          <a:noFill/>
          <a:ln>
            <a:round/>
            <a:headEnd/>
            <a:tailEnd/>
          </a:ln>
        </p:spPr>
        <p:txBody>
          <a:bodyPr/>
          <a:lstStyle/>
          <a:p>
            <a:fld id="{E1709BF7-978C-4E6B-88DB-70628D7478FA}" type="slidenum">
              <a:rPr lang="de-DE" altLang="de-DE"/>
              <a:pPr/>
              <a:t>34</a:t>
            </a:fld>
            <a:endParaRPr lang="de-DE" altLang="de-DE"/>
          </a:p>
        </p:txBody>
      </p:sp>
      <p:sp>
        <p:nvSpPr>
          <p:cNvPr id="6246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6246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a:solidFill>
                  <a:srgbClr val="FFFFFF"/>
                </a:solidFill>
              </a:rPr>
              <a:t>Übung 4: ArrayList (2)</a:t>
            </a:r>
          </a:p>
        </p:txBody>
      </p:sp>
      <p:sp>
        <p:nvSpPr>
          <p:cNvPr id="62470" name="Rectangle 3"/>
          <p:cNvSpPr>
            <a:spLocks noGrp="1" noChangeArrowheads="1"/>
          </p:cNvSpPr>
          <p:nvPr>
            <p:ph type="subTitle" idx="4294967295"/>
          </p:nvPr>
        </p:nvSpPr>
        <p:spPr>
          <a:xfrm>
            <a:off x="504825" y="1619250"/>
            <a:ext cx="9070975" cy="527685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Ermitteln Sie nach der Eingabe aus den Zahlen der </a:t>
            </a:r>
            <a:r>
              <a:rPr lang="de-DE" altLang="de-DE" sz="2800" dirty="0">
                <a:latin typeface="Courier New" pitchFamily="49" charset="0"/>
              </a:rPr>
              <a:t>ArrayList</a:t>
            </a:r>
            <a:r>
              <a:rPr lang="de-DE" altLang="de-DE" sz="2800" dirty="0"/>
              <a:t> die folgenden Werte:</a:t>
            </a:r>
            <a:br>
              <a:rPr lang="de-DE" altLang="de-DE" sz="2800" dirty="0"/>
            </a:br>
            <a:br>
              <a:rPr lang="de-DE" altLang="de-DE" sz="2800" dirty="0"/>
            </a:br>
            <a:r>
              <a:rPr lang="de-DE" altLang="de-DE" sz="2800" dirty="0"/>
              <a:t>- arithmetisches Mittel "a"</a:t>
            </a:r>
            <a:br>
              <a:rPr lang="de-DE" altLang="de-DE" sz="2800" dirty="0"/>
            </a:br>
            <a:r>
              <a:rPr lang="de-DE" altLang="de-DE" sz="2800" dirty="0"/>
              <a:t>- geometrisches Mittel "g"</a:t>
            </a:r>
            <a:br>
              <a:rPr lang="de-DE" altLang="de-DE" sz="2800" dirty="0"/>
            </a:br>
            <a:r>
              <a:rPr lang="de-DE" altLang="de-DE" sz="2800" dirty="0"/>
              <a:t>- Anzahl aller eingegebenen Zahlen</a:t>
            </a:r>
            <a:br>
              <a:rPr lang="de-DE" altLang="de-DE" sz="2800" dirty="0"/>
            </a:br>
            <a:r>
              <a:rPr lang="de-DE" altLang="de-DE" sz="2800" dirty="0"/>
              <a:t>- Anzahl der Zahlen zwischen 0,5*a und 1,5*a</a:t>
            </a:r>
            <a:br>
              <a:rPr lang="de-DE" altLang="de-DE" sz="2800" dirty="0"/>
            </a:br>
            <a:endParaRPr lang="de-DE" alt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Entfernen Sie dann alle Zahlen kleiner 0,5*a und </a:t>
            </a:r>
            <a:r>
              <a:rPr lang="de-DE" altLang="de-DE" sz="2800" dirty="0" err="1"/>
              <a:t>groesser</a:t>
            </a:r>
            <a:r>
              <a:rPr lang="de-DE" altLang="de-DE" sz="2800" dirty="0"/>
              <a:t> 1,5*a und wiederholen Sie die Berechnung der Werte a und g auf der reduzierten Menge.</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dirty="0"/>
          </a:p>
          <a:p>
            <a:pPr marL="269875"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hlinkClick r:id="rId3"/>
              </a:rPr>
              <a:t>https://github.com/nordakademie-einfuehrung-java/uebung_11_4</a:t>
            </a:r>
            <a:endParaRPr lang="de-DE" alt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7171" name="Foliennummernplatzhalter 4"/>
          <p:cNvSpPr>
            <a:spLocks noGrp="1"/>
          </p:cNvSpPr>
          <p:nvPr>
            <p:ph type="sldNum" sz="quarter" idx="12"/>
          </p:nvPr>
        </p:nvSpPr>
        <p:spPr>
          <a:noFill/>
          <a:ln>
            <a:round/>
            <a:headEnd/>
            <a:tailEnd/>
          </a:ln>
        </p:spPr>
        <p:txBody>
          <a:bodyPr/>
          <a:lstStyle/>
          <a:p>
            <a:fld id="{53131D93-F8A4-4454-9493-98E2BD0FBB39}" type="slidenum">
              <a:rPr lang="de-DE" altLang="de-DE"/>
              <a:pPr/>
              <a:t>4</a:t>
            </a:fld>
            <a:endParaRPr lang="de-DE" altLang="de-DE"/>
          </a:p>
        </p:txBody>
      </p:sp>
      <p:sp>
        <p:nvSpPr>
          <p:cNvPr id="71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71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a:solidFill>
                  <a:srgbClr val="FFFFFF"/>
                </a:solidFill>
              </a:rPr>
              <a:t>Organisatorisches (3)</a:t>
            </a:r>
          </a:p>
        </p:txBody>
      </p:sp>
      <p:sp>
        <p:nvSpPr>
          <p:cNvPr id="717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Das Thema zur Hausarbeit wird Ihnen spätestens am 17.05.2016 um 0:00 Uhr per E-Mail an den Zenturien-Verteiler zugestellt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Damit beginnt auch der Bearbeitungszeitraum von maximal 4 Wochen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In der Vorlesung am 17.05.2016 wird die Aufgabenstellung vom Dozenten kurz vorgestellt und es können allgemeine Verständnisfragen geklärt werden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Nutzen Sie diese sowie die verbleibenden Vorlesungen zum Vorstellen von Zwischenergebnissen!</a:t>
            </a:r>
            <a:endParaRPr lang="de-DE" altLang="de-DE" dirty="0"/>
          </a:p>
        </p:txBody>
      </p:sp>
    </p:spTree>
    <p:extLst>
      <p:ext uri="{BB962C8B-B14F-4D97-AF65-F5344CB8AC3E}">
        <p14:creationId xmlns:p14="http://schemas.microsoft.com/office/powerpoint/2010/main" val="31480542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9219" name="Foliennummernplatzhalter 4"/>
          <p:cNvSpPr>
            <a:spLocks noGrp="1"/>
          </p:cNvSpPr>
          <p:nvPr>
            <p:ph type="sldNum" sz="quarter" idx="12"/>
          </p:nvPr>
        </p:nvSpPr>
        <p:spPr>
          <a:noFill/>
          <a:ln>
            <a:round/>
            <a:headEnd/>
            <a:tailEnd/>
          </a:ln>
        </p:spPr>
        <p:txBody>
          <a:bodyPr/>
          <a:lstStyle/>
          <a:p>
            <a:fld id="{958C8B8D-9C12-4179-A225-AB4CAA5B9030}" type="slidenum">
              <a:rPr lang="de-DE" altLang="de-DE"/>
              <a:pPr/>
              <a:t>5</a:t>
            </a:fld>
            <a:endParaRPr lang="de-DE" altLang="de-DE"/>
          </a:p>
        </p:txBody>
      </p:sp>
      <p:sp>
        <p:nvSpPr>
          <p:cNvPr id="92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92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a:solidFill>
                  <a:srgbClr val="FFFFFF"/>
                </a:solidFill>
              </a:rPr>
              <a:t>Organisatorisches (4)</a:t>
            </a:r>
          </a:p>
        </p:txBody>
      </p:sp>
      <p:sp>
        <p:nvSpPr>
          <p:cNvPr id="922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In der letzten Vorlesung am 14.06.2016 werden die Ergebnisse von jeder Gruppe kurz vorgestellt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Die Teilnahme an diesem Interview ist für alle Teammitglieder verpflichtend</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Die Termine für die einzelnen Teams werden per Doodle-Umfrage im Verlauf des Semesters festgelegt</a:t>
            </a:r>
          </a:p>
        </p:txBody>
      </p:sp>
    </p:spTree>
    <p:extLst>
      <p:ext uri="{BB962C8B-B14F-4D97-AF65-F5344CB8AC3E}">
        <p14:creationId xmlns:p14="http://schemas.microsoft.com/office/powerpoint/2010/main" val="857083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123" name="Foliennummernplatzhalter 4"/>
          <p:cNvSpPr>
            <a:spLocks noGrp="1"/>
          </p:cNvSpPr>
          <p:nvPr>
            <p:ph type="sldNum" sz="quarter" idx="12"/>
          </p:nvPr>
        </p:nvSpPr>
        <p:spPr>
          <a:noFill/>
          <a:ln>
            <a:round/>
            <a:headEnd/>
            <a:tailEnd/>
          </a:ln>
        </p:spPr>
        <p:txBody>
          <a:bodyPr/>
          <a:lstStyle/>
          <a:p>
            <a:fld id="{6316ED4D-0BF4-426A-AF58-A77CCE66997E}" type="slidenum">
              <a:rPr lang="de-DE" altLang="de-DE"/>
              <a:pPr/>
              <a:t>6</a:t>
            </a:fld>
            <a:endParaRPr lang="de-DE" altLang="de-DE"/>
          </a:p>
        </p:txBody>
      </p:sp>
      <p:sp>
        <p:nvSpPr>
          <p:cNvPr id="51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1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Kapitel 11</a:t>
            </a:r>
          </a:p>
        </p:txBody>
      </p:sp>
      <p:sp>
        <p:nvSpPr>
          <p:cNvPr id="5126" name="Rectangle 3"/>
          <p:cNvSpPr>
            <a:spLocks noGrp="1" noChangeArrowheads="1"/>
          </p:cNvSpPr>
          <p:nvPr>
            <p:ph type="subTitle" idx="4294967295"/>
          </p:nvPr>
        </p:nvSpPr>
        <p:spPr>
          <a:xfrm>
            <a:off x="504825" y="1619250"/>
            <a:ext cx="9070975" cy="4989513"/>
          </a:xfrm>
        </p:spPr>
        <p:txBody>
          <a:bodyPr anchor="ctr" anchorCtr="1"/>
          <a:lstStyle/>
          <a:p>
            <a:pPr marL="269875" indent="-269875"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a:t>Fehlerbehandlung – Exceptions</a:t>
            </a:r>
            <a:br>
              <a:rPr lang="de-DE" altLang="de-DE"/>
            </a:br>
            <a:br>
              <a:rPr lang="de-DE" altLang="de-DE"/>
            </a:br>
            <a:r>
              <a:rPr lang="de-DE" altLang="de-DE"/>
              <a:t>Collections (ArrayList)</a:t>
            </a:r>
          </a:p>
          <a:p>
            <a:pPr marL="269875" indent="-269875" algn="ctr"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7171" name="Foliennummernplatzhalter 4"/>
          <p:cNvSpPr>
            <a:spLocks noGrp="1"/>
          </p:cNvSpPr>
          <p:nvPr>
            <p:ph type="sldNum" sz="quarter" idx="12"/>
          </p:nvPr>
        </p:nvSpPr>
        <p:spPr>
          <a:noFill/>
          <a:ln>
            <a:round/>
            <a:headEnd/>
            <a:tailEnd/>
          </a:ln>
        </p:spPr>
        <p:txBody>
          <a:bodyPr/>
          <a:lstStyle/>
          <a:p>
            <a:fld id="{628B644D-F075-4F37-A856-B9623642C155}" type="slidenum">
              <a:rPr lang="de-DE" altLang="de-DE"/>
              <a:pPr/>
              <a:t>7</a:t>
            </a:fld>
            <a:endParaRPr lang="de-DE" altLang="de-DE"/>
          </a:p>
        </p:txBody>
      </p:sp>
      <p:sp>
        <p:nvSpPr>
          <p:cNvPr id="71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71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Fehlerverarbeitung</a:t>
            </a:r>
          </a:p>
        </p:txBody>
      </p:sp>
      <p:sp>
        <p:nvSpPr>
          <p:cNvPr id="7174" name="Rectangle 3"/>
          <p:cNvSpPr>
            <a:spLocks noGrp="1" noChangeArrowheads="1"/>
          </p:cNvSpPr>
          <p:nvPr>
            <p:ph type="subTitle" idx="4294967295"/>
          </p:nvPr>
        </p:nvSpPr>
        <p:spPr>
          <a:xfrm>
            <a:off x="504825" y="1619250"/>
            <a:ext cx="9070975" cy="5757863"/>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Ursache für einen Fehlerzustand kann z. B. sein, dass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auf einen nicht gültigen Array-Index zugegriffen wird,</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versucht wird, eine Methode auf einem Objekt aufzurufen, das noch gar nicht erzeugt wurde,</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versucht wird, durch 0 zu teilen,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versucht wird, die Wurzel aus einer negativen Zahl zu ziehen, oder</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versucht wird, einen Text in eine Ganzzahl umzuwandeln, der gar keine Zahl darstellt.</a:t>
            </a:r>
            <a:br>
              <a:rPr lang="de-DE" altLang="de-DE" sz="2600"/>
            </a:br>
            <a:endParaRPr lang="de-DE" altLang="de-DE" sz="2600"/>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Tritt ein solcher Zustand auf, wird ein entsprechendes</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"Signal" gesetzt, und die Programmausführung wird</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abgebrochen.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9219" name="Foliennummernplatzhalter 4"/>
          <p:cNvSpPr>
            <a:spLocks noGrp="1"/>
          </p:cNvSpPr>
          <p:nvPr>
            <p:ph type="sldNum" sz="quarter" idx="12"/>
          </p:nvPr>
        </p:nvSpPr>
        <p:spPr>
          <a:noFill/>
          <a:ln>
            <a:round/>
            <a:headEnd/>
            <a:tailEnd/>
          </a:ln>
        </p:spPr>
        <p:txBody>
          <a:bodyPr/>
          <a:lstStyle/>
          <a:p>
            <a:fld id="{260BAF94-3A86-4372-BAA2-630A054DF753}" type="slidenum">
              <a:rPr lang="de-DE" altLang="de-DE"/>
              <a:pPr/>
              <a:t>8</a:t>
            </a:fld>
            <a:endParaRPr lang="de-DE" altLang="de-DE"/>
          </a:p>
        </p:txBody>
      </p:sp>
      <p:sp>
        <p:nvSpPr>
          <p:cNvPr id="92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92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Umgang mit Fehlern</a:t>
            </a:r>
          </a:p>
        </p:txBody>
      </p:sp>
      <p:sp>
        <p:nvSpPr>
          <p:cNvPr id="9222" name="Rectangle 3"/>
          <p:cNvSpPr>
            <a:spLocks noGrp="1" noChangeArrowheads="1"/>
          </p:cNvSpPr>
          <p:nvPr>
            <p:ph type="subTitle" idx="4294967295"/>
          </p:nvPr>
        </p:nvSpPr>
        <p:spPr>
          <a:xfrm>
            <a:off x="504825" y="1619250"/>
            <a:ext cx="9070975" cy="57086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Ein Programm kann Fehler abfangen.</a:t>
            </a:r>
            <a:br>
              <a:rPr lang="de-DE" altLang="de-DE" sz="2600"/>
            </a:br>
            <a:endParaRPr lang="de-DE" alt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Man kann bereits bei der Entwicklung eines Programms Massnahmen programmieren, die durchgeführt werden sollen, wenn ein Fehlerzustand auftritt.</a:t>
            </a:r>
            <a:br>
              <a:rPr lang="de-DE" altLang="de-DE" sz="2600"/>
            </a:br>
            <a:br>
              <a:rPr lang="de-DE" altLang="de-DE" sz="2600"/>
            </a:br>
            <a:r>
              <a:rPr lang="de-DE" altLang="de-DE" sz="2600"/>
              <a:t>=&gt; Das Fehler-"Signal" wird zurückgenommen.</a:t>
            </a:r>
            <a:br>
              <a:rPr lang="de-DE" altLang="de-DE" sz="2600"/>
            </a:br>
            <a:br>
              <a:rPr lang="de-DE" altLang="de-DE" sz="2600"/>
            </a:br>
            <a:r>
              <a:rPr lang="de-DE" altLang="de-DE" sz="2600"/>
              <a:t>=&gt; Ein bestimmtes vorbereitetes Programmstück</a:t>
            </a:r>
            <a:br>
              <a:rPr lang="de-DE" altLang="de-DE" sz="2600"/>
            </a:br>
            <a:r>
              <a:rPr lang="de-DE" altLang="de-DE" sz="2600"/>
              <a:t>      wird ausgeführt, um den Fehler zu korrigieren.</a:t>
            </a:r>
            <a:br>
              <a:rPr lang="de-DE" altLang="de-DE" sz="2600"/>
            </a:br>
            <a:r>
              <a:rPr lang="de-DE" altLang="de-DE" sz="260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Wird ein Fehler nicht abgefangen, bricht das Programm vollständig ab.</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11267" name="Foliennummernplatzhalter 4"/>
          <p:cNvSpPr>
            <a:spLocks noGrp="1"/>
          </p:cNvSpPr>
          <p:nvPr>
            <p:ph type="sldNum" sz="quarter" idx="12"/>
          </p:nvPr>
        </p:nvSpPr>
        <p:spPr>
          <a:noFill/>
          <a:ln>
            <a:round/>
            <a:headEnd/>
            <a:tailEnd/>
          </a:ln>
        </p:spPr>
        <p:txBody>
          <a:bodyPr/>
          <a:lstStyle/>
          <a:p>
            <a:fld id="{D3B2ABDE-DB1B-43ED-8359-28DF158E8DA3}" type="slidenum">
              <a:rPr lang="de-DE" altLang="de-DE"/>
              <a:pPr/>
              <a:t>9</a:t>
            </a:fld>
            <a:endParaRPr lang="de-DE" altLang="de-DE"/>
          </a:p>
        </p:txBody>
      </p:sp>
      <p:sp>
        <p:nvSpPr>
          <p:cNvPr id="1126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1126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Beispiel: Fehler</a:t>
            </a:r>
          </a:p>
        </p:txBody>
      </p:sp>
      <p:sp>
        <p:nvSpPr>
          <p:cNvPr id="11270" name="Rectangle 3"/>
          <p:cNvSpPr>
            <a:spLocks noGrp="1" noChangeArrowheads="1"/>
          </p:cNvSpPr>
          <p:nvPr>
            <p:ph type="subTitle" idx="4294967295"/>
          </p:nvPr>
        </p:nvSpPr>
        <p:spPr>
          <a:xfrm>
            <a:off x="504825" y="1619250"/>
            <a:ext cx="9070975" cy="5991225"/>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Vom Anwender wird ein Eingabetext verlangt, der dann im Programm in eine Zahl umgewandelt werden soll.</a:t>
            </a:r>
            <a:br>
              <a:rPr lang="de-DE" altLang="de-DE" sz="2600"/>
            </a:br>
            <a:endParaRPr lang="de-DE" alt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Problem:</a:t>
            </a:r>
            <a:br>
              <a:rPr lang="de-DE" altLang="de-DE" sz="2600"/>
            </a:br>
            <a:r>
              <a:rPr lang="de-DE" altLang="de-DE" sz="2600"/>
              <a:t>Der Anwender kann z. B. auch "xyz" eingeben, und daraus kann das Programm keine Zahl machen.</a:t>
            </a:r>
            <a:br>
              <a:rPr lang="de-DE" altLang="de-DE" sz="2600"/>
            </a:br>
            <a:r>
              <a:rPr lang="de-DE" altLang="de-DE" sz="2600"/>
              <a:t>=&gt; Fehler</a:t>
            </a:r>
            <a:br>
              <a:rPr lang="de-DE" altLang="de-DE" sz="2600"/>
            </a:br>
            <a:endParaRPr lang="de-DE" alt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Ohne Fehlerbehandlung kommt es zum Programmabbruch.</a:t>
            </a:r>
            <a:br>
              <a:rPr lang="de-DE" altLang="de-DE" sz="2600"/>
            </a:br>
            <a:endParaRPr lang="de-DE" alt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Lösung:</a:t>
            </a:r>
            <a:br>
              <a:rPr lang="de-DE" altLang="de-DE" sz="2600"/>
            </a:br>
            <a:r>
              <a:rPr lang="de-DE" altLang="de-DE" sz="2600"/>
              <a:t>Der Fehler wird abgefangen, und z. B. wird ein Standard-Wert verwendet. Oder der Anwender wird nochmal</a:t>
            </a:r>
            <a:br>
              <a:rPr lang="de-DE" altLang="de-DE" sz="2600"/>
            </a:br>
            <a:r>
              <a:rPr lang="de-DE" altLang="de-DE" sz="2600"/>
              <a:t>gefragt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Benutzerdefinier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de-DE"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de-DE"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NAK01</Template>
  <TotalTime>0</TotalTime>
  <Words>1048</Words>
  <Application>Microsoft Office PowerPoint</Application>
  <PresentationFormat>Benutzerdefiniert</PresentationFormat>
  <Paragraphs>282</Paragraphs>
  <Slides>34</Slides>
  <Notes>34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34</vt:i4>
      </vt:variant>
    </vt:vector>
  </HeadingPairs>
  <TitlesOfParts>
    <vt:vector size="40" baseType="lpstr">
      <vt:lpstr>Microsoft YaHei</vt:lpstr>
      <vt:lpstr>Arial</vt:lpstr>
      <vt:lpstr>Courier New</vt:lpstr>
      <vt:lpstr>Times New Roman</vt:lpstr>
      <vt:lpstr>Wingdings</vt:lpstr>
      <vt:lpstr>Office Theme</vt:lpstr>
      <vt:lpstr> </vt:lpstr>
      <vt:lpstr>Organisatorisches (1)</vt:lpstr>
      <vt:lpstr>Organisatorisches (2)</vt:lpstr>
      <vt:lpstr>Organisatorisches (3)</vt:lpstr>
      <vt:lpstr>Organisatorisches (4)</vt:lpstr>
      <vt:lpstr>Kapitel 11</vt:lpstr>
      <vt:lpstr>Fehlerverarbeitung</vt:lpstr>
      <vt:lpstr>Umgang mit Fehlern</vt:lpstr>
      <vt:lpstr>Beispiel: Fehler</vt:lpstr>
      <vt:lpstr>Fehlerbegriff in Java (1)</vt:lpstr>
      <vt:lpstr>Fehlerbegriff in Java (2)</vt:lpstr>
      <vt:lpstr>Exceptions werfen</vt:lpstr>
      <vt:lpstr>Welche Exceptiontypen wann werfen?</vt:lpstr>
      <vt:lpstr>Exceptions fangen</vt:lpstr>
      <vt:lpstr>Beispiel: Exceptions fangen</vt:lpstr>
      <vt:lpstr>Programmablauf im Fehlerfall</vt:lpstr>
      <vt:lpstr>Wichtig (1)</vt:lpstr>
      <vt:lpstr>Wichtig (2)</vt:lpstr>
      <vt:lpstr>Besondere Exceptions</vt:lpstr>
      <vt:lpstr>Was man niemals tun sollte ...</vt:lpstr>
      <vt:lpstr>Übung 1: Exceptions</vt:lpstr>
      <vt:lpstr>Übung 2: Exceptions</vt:lpstr>
      <vt:lpstr>Arrays dynamischer Größe (1)</vt:lpstr>
      <vt:lpstr>Arrays dynamischer Größe (2)</vt:lpstr>
      <vt:lpstr>Arrays dynamischer Größe (3)</vt:lpstr>
      <vt:lpstr>Casts (1)</vt:lpstr>
      <vt:lpstr>Casts (2)</vt:lpstr>
      <vt:lpstr>Casts (3)</vt:lpstr>
      <vt:lpstr>Generics (1)</vt:lpstr>
      <vt:lpstr>Generics (2)</vt:lpstr>
      <vt:lpstr>Primitive Datentypen in ArrayListen</vt:lpstr>
      <vt:lpstr>Übung 3: ArrayList</vt:lpstr>
      <vt:lpstr>Übung 4: ArrayList (1)</vt:lpstr>
      <vt:lpstr>Übung 4: ArrayList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NAK01</dc:title>
  <dc:creator>Kimminich, Bjoern / Kuehne + Nagel / Ham GI-PK</dc:creator>
  <cp:lastModifiedBy>Bjoern Kimminich</cp:lastModifiedBy>
  <cp:revision>251</cp:revision>
  <cp:lastPrinted>2011-10-12T18:45:03Z</cp:lastPrinted>
  <dcterms:created xsi:type="dcterms:W3CDTF">2011-10-12T18:23:47Z</dcterms:created>
  <dcterms:modified xsi:type="dcterms:W3CDTF">2016-05-10T06:45:39Z</dcterms:modified>
</cp:coreProperties>
</file>