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6" r:id="rId9"/>
    <p:sldId id="271" r:id="rId10"/>
    <p:sldId id="275" r:id="rId11"/>
    <p:sldId id="274" r:id="rId12"/>
    <p:sldId id="269" r:id="rId13"/>
    <p:sldId id="270" r:id="rId14"/>
    <p:sldId id="27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4CB4B29-2677-4014-BE2C-1BD802D9F460}">
          <p14:sldIdLst>
            <p14:sldId id="256"/>
            <p14:sldId id="257"/>
            <p14:sldId id="258"/>
            <p14:sldId id="259"/>
            <p14:sldId id="265"/>
            <p14:sldId id="267"/>
            <p14:sldId id="268"/>
            <p14:sldId id="266"/>
            <p14:sldId id="271"/>
            <p14:sldId id="275"/>
            <p14:sldId id="274"/>
            <p14:sldId id="269"/>
            <p14:sldId id="270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D0C5CD3-9648-4AFF-8FCF-F89078A4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6859" y="951791"/>
            <a:ext cx="6798608" cy="208586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           Provë 3d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B9AAE63-08D4-46D0-8387-D546DD3ED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2085869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2"/>
                </a:solidFill>
              </a:rPr>
              <a:t>Adriana elva huayhua marca</a:t>
            </a:r>
          </a:p>
          <a:p>
            <a:r>
              <a:rPr lang="pt-BR" dirty="0">
                <a:solidFill>
                  <a:schemeClr val="bg2"/>
                </a:solidFill>
              </a:rPr>
              <a:t>Gustavo caires</a:t>
            </a:r>
          </a:p>
          <a:p>
            <a:r>
              <a:rPr lang="pt-BR" dirty="0">
                <a:solidFill>
                  <a:schemeClr val="bg2"/>
                </a:solidFill>
              </a:rPr>
              <a:t>LAIS silva</a:t>
            </a:r>
          </a:p>
          <a:p>
            <a:r>
              <a:rPr lang="pt-BR" dirty="0">
                <a:solidFill>
                  <a:schemeClr val="bg2"/>
                </a:solidFill>
              </a:rPr>
              <a:t>Matheus lemes</a:t>
            </a:r>
          </a:p>
          <a:p>
            <a:r>
              <a:rPr lang="pt-BR" dirty="0">
                <a:solidFill>
                  <a:schemeClr val="bg2"/>
                </a:solidFill>
              </a:rPr>
              <a:t>Messias de carvalho</a:t>
            </a:r>
          </a:p>
          <a:p>
            <a:r>
              <a:rPr lang="pt-BR" dirty="0">
                <a:solidFill>
                  <a:schemeClr val="bg2"/>
                </a:solidFill>
              </a:rPr>
              <a:t>Wender batista</a:t>
            </a:r>
          </a:p>
        </p:txBody>
      </p:sp>
      <p:pic>
        <p:nvPicPr>
          <p:cNvPr id="7" name="Imagem 6" descr="Uma imagem contendo objeto&#10;&#10;Descrição gerada automaticamente">
            <a:extLst>
              <a:ext uri="{FF2B5EF4-FFF2-40B4-BE49-F238E27FC236}">
                <a16:creationId xmlns:a16="http://schemas.microsoft.com/office/drawing/2014/main" id="{BDAC59CA-8784-4345-8B3F-FB23A5F5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2306759"/>
            <a:ext cx="2716911" cy="25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8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07855-41BD-4EE2-A2DB-9E82645F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algn="ctr"/>
            <a:r>
              <a:rPr lang="pt-BR" dirty="0"/>
              <a:t>Diagrama Banco de dados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6A66A9E-0049-418F-B908-E4D547452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734" y="1870068"/>
            <a:ext cx="10037318" cy="49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2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07855-41BD-4EE2-A2DB-9E82645F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Inovações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F6D3A9-A4C4-43E8-8EC0-61A3DDF8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32184"/>
            <a:ext cx="7436372" cy="3623660"/>
          </a:xfrm>
        </p:spPr>
        <p:txBody>
          <a:bodyPr>
            <a:normAutofit/>
          </a:bodyPr>
          <a:lstStyle/>
          <a:p>
            <a:r>
              <a:rPr lang="pt-BR" sz="2000" dirty="0"/>
              <a:t>Spring Web</a:t>
            </a:r>
          </a:p>
          <a:p>
            <a:r>
              <a:rPr lang="pt-BR" sz="2000" dirty="0" err="1"/>
              <a:t>Grafana</a:t>
            </a:r>
            <a:endParaRPr lang="pt-BR" sz="2000" dirty="0"/>
          </a:p>
          <a:p>
            <a:r>
              <a:rPr lang="pt-BR" sz="2000" dirty="0" err="1"/>
              <a:t>NetData</a:t>
            </a:r>
            <a:endParaRPr lang="pt-BR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469CA7-4799-4A96-AC4D-92D18FEAA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848557" y="2047875"/>
            <a:ext cx="2762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4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17316C-4BE0-4009-A6D0-F1ACB642265B}"/>
              </a:ext>
            </a:extLst>
          </p:cNvPr>
          <p:cNvSpPr txBox="1"/>
          <p:nvPr/>
        </p:nvSpPr>
        <p:spPr>
          <a:xfrm>
            <a:off x="1151206" y="2996419"/>
            <a:ext cx="9889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accent1">
                    <a:lumMod val="75000"/>
                  </a:schemeClr>
                </a:solidFill>
              </a:rPr>
              <a:t>Site Institucional</a:t>
            </a:r>
          </a:p>
        </p:txBody>
      </p:sp>
    </p:spTree>
    <p:extLst>
      <p:ext uri="{BB962C8B-B14F-4D97-AF65-F5344CB8AC3E}">
        <p14:creationId xmlns:p14="http://schemas.microsoft.com/office/powerpoint/2010/main" val="27160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17316C-4BE0-4009-A6D0-F1ACB642265B}"/>
              </a:ext>
            </a:extLst>
          </p:cNvPr>
          <p:cNvSpPr txBox="1"/>
          <p:nvPr/>
        </p:nvSpPr>
        <p:spPr>
          <a:xfrm>
            <a:off x="1348154" y="2767280"/>
            <a:ext cx="9889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err="1">
                <a:solidFill>
                  <a:schemeClr val="accent1">
                    <a:lumMod val="75000"/>
                  </a:schemeClr>
                </a:solidFill>
              </a:rPr>
              <a:t>DualBoot</a:t>
            </a:r>
            <a:endParaRPr lang="pt-BR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6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17316C-4BE0-4009-A6D0-F1ACB642265B}"/>
              </a:ext>
            </a:extLst>
          </p:cNvPr>
          <p:cNvSpPr txBox="1"/>
          <p:nvPr/>
        </p:nvSpPr>
        <p:spPr>
          <a:xfrm>
            <a:off x="1348154" y="2767280"/>
            <a:ext cx="9889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accent1">
                    <a:lumMod val="75000"/>
                  </a:schemeClr>
                </a:solidFill>
              </a:rPr>
              <a:t>Mini Projeto</a:t>
            </a:r>
          </a:p>
        </p:txBody>
      </p:sp>
    </p:spTree>
    <p:extLst>
      <p:ext uri="{BB962C8B-B14F-4D97-AF65-F5344CB8AC3E}">
        <p14:creationId xmlns:p14="http://schemas.microsoft.com/office/powerpoint/2010/main" val="10321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17316C-4BE0-4009-A6D0-F1ACB642265B}"/>
              </a:ext>
            </a:extLst>
          </p:cNvPr>
          <p:cNvSpPr txBox="1"/>
          <p:nvPr/>
        </p:nvSpPr>
        <p:spPr>
          <a:xfrm>
            <a:off x="1348154" y="2767280"/>
            <a:ext cx="9889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err="1">
                <a:solidFill>
                  <a:schemeClr val="accent1">
                    <a:lumMod val="75000"/>
                  </a:schemeClr>
                </a:solidFill>
              </a:rPr>
              <a:t>Planner</a:t>
            </a:r>
            <a:endParaRPr lang="pt-BR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0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2E49F-ECE4-4ADC-AEA3-EB50134D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8C47D-5BC5-42F5-AF6F-90FB65D9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5304"/>
            <a:ext cx="5276269" cy="4797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+mj-lt"/>
              </a:rPr>
              <a:t>A </a:t>
            </a:r>
            <a:r>
              <a:rPr lang="pt-BR" sz="2000" dirty="0" err="1">
                <a:latin typeface="+mj-lt"/>
              </a:rPr>
              <a:t>pixar</a:t>
            </a:r>
            <a:r>
              <a:rPr lang="pt-BR" sz="2000" dirty="0">
                <a:latin typeface="+mj-lt"/>
              </a:rPr>
              <a:t> durante a produção de </a:t>
            </a:r>
            <a:r>
              <a:rPr lang="pt-BR" sz="2000" dirty="0" err="1">
                <a:latin typeface="+mj-lt"/>
              </a:rPr>
              <a:t>Toy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Story</a:t>
            </a:r>
            <a:r>
              <a:rPr lang="pt-BR" sz="2000" dirty="0"/>
              <a:t> cada quadro levava de 45 minutos a 30 horas para ser </a:t>
            </a:r>
            <a:r>
              <a:rPr lang="pt-BR" sz="2000" dirty="0" err="1"/>
              <a:t>renderizado</a:t>
            </a:r>
            <a:r>
              <a:rPr lang="pt-BR" sz="2000"/>
              <a:t>. </a:t>
            </a:r>
          </a:p>
          <a:p>
            <a:pPr marL="0" indent="0">
              <a:buNone/>
            </a:pPr>
            <a:r>
              <a:rPr lang="pt-BR" sz="2000"/>
              <a:t>O </a:t>
            </a:r>
            <a:r>
              <a:rPr lang="pt-BR" sz="2000" dirty="0"/>
              <a:t>filme exigiu 800 000 horas de trabalho das máquinas e 114 240 quadros de animação no total gerando 77min de filme</a:t>
            </a:r>
            <a:r>
              <a:rPr lang="pt-BR" sz="2000" dirty="0">
                <a:latin typeface="+mj-lt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2496F8-D1BC-454C-905C-72041B73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01" y="2212970"/>
            <a:ext cx="4943407" cy="354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5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07855-41BD-4EE2-A2DB-9E82645F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F6D3A9-A4C4-43E8-8EC0-61A3DDF8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32184"/>
            <a:ext cx="7436372" cy="2806110"/>
          </a:xfrm>
        </p:spPr>
        <p:txBody>
          <a:bodyPr>
            <a:normAutofit/>
          </a:bodyPr>
          <a:lstStyle/>
          <a:p>
            <a:r>
              <a:rPr lang="pt-BR" sz="2000" dirty="0"/>
              <a:t>Monitorar o sistema</a:t>
            </a:r>
          </a:p>
          <a:p>
            <a:r>
              <a:rPr lang="pt-BR" sz="2000" dirty="0"/>
              <a:t>Envio de alertas (SMS ou na própria maquina)</a:t>
            </a:r>
          </a:p>
          <a:p>
            <a:r>
              <a:rPr lang="pt-BR" sz="2000" dirty="0"/>
              <a:t>Mostrar um relatório dos últimos desempenhos de um hardware antes do problema </a:t>
            </a:r>
          </a:p>
          <a:p>
            <a:r>
              <a:rPr lang="pt-BR" sz="2000" dirty="0"/>
              <a:t>Ajuda micro empresas e autônomos</a:t>
            </a:r>
          </a:p>
        </p:txBody>
      </p:sp>
      <p:pic>
        <p:nvPicPr>
          <p:cNvPr id="1026" name="Picture 2" descr="Resultado de imagem para justificativa">
            <a:extLst>
              <a:ext uri="{FF2B5EF4-FFF2-40B4-BE49-F238E27FC236}">
                <a16:creationId xmlns:a16="http://schemas.microsoft.com/office/drawing/2014/main" id="{1B469CA7-4799-4A96-AC4D-92D18FEAA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557" y="2047875"/>
            <a:ext cx="2762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65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CD1516-128F-4966-8035-2BA2F450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5667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canvas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8C08BC7F-21B7-493E-BD40-CE0B548CC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715" y="1290684"/>
            <a:ext cx="11358874" cy="5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2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9A352D-F556-4A95-AA56-7C8CFAC1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53" y="811610"/>
            <a:ext cx="10993549" cy="610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Canvas adaptado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DADC0BF-ECDF-4A63-B549-E95197DDB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597" y="1422400"/>
            <a:ext cx="9380740" cy="522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9A352D-F556-4A95-AA56-7C8CFAC1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53" y="811610"/>
            <a:ext cx="10993549" cy="610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Proto persona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Espaço Reservado para Conteúdo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4B8A3643-5E88-4A10-A249-3CA12F4A5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432" y="1422400"/>
            <a:ext cx="6649070" cy="51862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6162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9A352D-F556-4A95-AA56-7C8CFAC1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8871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User Stories</a:t>
            </a:r>
          </a:p>
        </p:txBody>
      </p:sp>
      <p:pic>
        <p:nvPicPr>
          <p:cNvPr id="12" name="Espaço Reservado para Conteúdo 8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05CF014B-5F84-472B-AB0F-F1AF21A34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758" y="1782789"/>
            <a:ext cx="10279591" cy="41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4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17316C-4BE0-4009-A6D0-F1ACB642265B}"/>
              </a:ext>
            </a:extLst>
          </p:cNvPr>
          <p:cNvSpPr txBox="1"/>
          <p:nvPr/>
        </p:nvSpPr>
        <p:spPr>
          <a:xfrm>
            <a:off x="1348154" y="2767280"/>
            <a:ext cx="9889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accent1">
                    <a:lumMod val="75000"/>
                  </a:schemeClr>
                </a:solidFill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88230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17316C-4BE0-4009-A6D0-F1ACB642265B}"/>
              </a:ext>
            </a:extLst>
          </p:cNvPr>
          <p:cNvSpPr txBox="1"/>
          <p:nvPr/>
        </p:nvSpPr>
        <p:spPr>
          <a:xfrm>
            <a:off x="1348154" y="2767280"/>
            <a:ext cx="9889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accent1">
                    <a:lumMod val="75000"/>
                  </a:schemeClr>
                </a:solidFill>
              </a:rPr>
              <a:t>StoryBoard</a:t>
            </a:r>
          </a:p>
        </p:txBody>
      </p:sp>
    </p:spTree>
    <p:extLst>
      <p:ext uri="{BB962C8B-B14F-4D97-AF65-F5344CB8AC3E}">
        <p14:creationId xmlns:p14="http://schemas.microsoft.com/office/powerpoint/2010/main" val="11918050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82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Dividendo</vt:lpstr>
      <vt:lpstr>           Provë 3d</vt:lpstr>
      <vt:lpstr>Contextualização</vt:lpstr>
      <vt:lpstr>Justificativa</vt:lpstr>
      <vt:lpstr>canvas</vt:lpstr>
      <vt:lpstr>Canvas adaptado</vt:lpstr>
      <vt:lpstr>Proto persona</vt:lpstr>
      <vt:lpstr>User Stories</vt:lpstr>
      <vt:lpstr>Apresentação do PowerPoint</vt:lpstr>
      <vt:lpstr>Apresentação do PowerPoint</vt:lpstr>
      <vt:lpstr>Diagrama Banco de dados</vt:lpstr>
      <vt:lpstr>Inovações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Provë 3d</dc:title>
  <dc:creator>Lais Silva</dc:creator>
  <cp:lastModifiedBy>MATHEUS LEMES FLORENTINO</cp:lastModifiedBy>
  <cp:revision>13</cp:revision>
  <dcterms:created xsi:type="dcterms:W3CDTF">2019-09-11T05:53:36Z</dcterms:created>
  <dcterms:modified xsi:type="dcterms:W3CDTF">2019-09-11T21:02:09Z</dcterms:modified>
</cp:coreProperties>
</file>