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6" r:id="rId9"/>
    <p:sldId id="271" r:id="rId10"/>
    <p:sldId id="281" r:id="rId11"/>
    <p:sldId id="282" r:id="rId12"/>
    <p:sldId id="275" r:id="rId13"/>
    <p:sldId id="279" r:id="rId14"/>
    <p:sldId id="274" r:id="rId15"/>
    <p:sldId id="269" r:id="rId16"/>
    <p:sldId id="276" r:id="rId17"/>
    <p:sldId id="28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4CB4B29-2677-4014-BE2C-1BD802D9F460}">
          <p14:sldIdLst>
            <p14:sldId id="256"/>
            <p14:sldId id="257"/>
            <p14:sldId id="258"/>
            <p14:sldId id="259"/>
            <p14:sldId id="265"/>
            <p14:sldId id="267"/>
            <p14:sldId id="268"/>
            <p14:sldId id="266"/>
            <p14:sldId id="271"/>
            <p14:sldId id="281"/>
            <p14:sldId id="282"/>
            <p14:sldId id="275"/>
            <p14:sldId id="279"/>
            <p14:sldId id="274"/>
            <p14:sldId id="269"/>
            <p14:sldId id="276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0C5CD3-9648-4AFF-8FCF-F89078A4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859" y="951791"/>
            <a:ext cx="6798608" cy="208586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          Provë 3d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B9AAE63-08D4-46D0-8387-D546DD3E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208586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2"/>
                </a:solidFill>
              </a:rPr>
              <a:t>Adriana elva huayhua marca</a:t>
            </a:r>
          </a:p>
          <a:p>
            <a:r>
              <a:rPr lang="pt-BR" dirty="0">
                <a:solidFill>
                  <a:schemeClr val="bg2"/>
                </a:solidFill>
              </a:rPr>
              <a:t>Gustavo caires</a:t>
            </a:r>
          </a:p>
          <a:p>
            <a:r>
              <a:rPr lang="pt-BR" dirty="0">
                <a:solidFill>
                  <a:schemeClr val="bg2"/>
                </a:solidFill>
              </a:rPr>
              <a:t>LAIS silva</a:t>
            </a:r>
          </a:p>
          <a:p>
            <a:r>
              <a:rPr lang="pt-BR" dirty="0">
                <a:solidFill>
                  <a:schemeClr val="bg2"/>
                </a:solidFill>
              </a:rPr>
              <a:t>Matheus lemes</a:t>
            </a:r>
          </a:p>
          <a:p>
            <a:r>
              <a:rPr lang="pt-BR" dirty="0">
                <a:solidFill>
                  <a:schemeClr val="bg2"/>
                </a:solidFill>
              </a:rPr>
              <a:t>Messias de carvalho</a:t>
            </a:r>
          </a:p>
          <a:p>
            <a:r>
              <a:rPr lang="pt-BR" dirty="0">
                <a:solidFill>
                  <a:schemeClr val="bg2"/>
                </a:solidFill>
              </a:rPr>
              <a:t>Wender batista</a:t>
            </a:r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BDAC59CA-8784-4345-8B3F-FB23A5F5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306759"/>
            <a:ext cx="2716911" cy="25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72279" y="395141"/>
            <a:ext cx="1961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HLD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301909-C7D3-4B10-B077-597829FB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2" y="1218615"/>
            <a:ext cx="9575409" cy="54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72279" y="395141"/>
            <a:ext cx="1961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1">
                    <a:lumMod val="75000"/>
                  </a:schemeClr>
                </a:solidFill>
              </a:rPr>
              <a:t>LLD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984899-CB19-4632-A69C-6245CFB8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2" y="1202789"/>
            <a:ext cx="9878858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pt-BR" dirty="0"/>
              <a:t>Diagrama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0B0E6A-B9AF-4F19-B733-BD067A53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2" y="1960276"/>
            <a:ext cx="5731985" cy="47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pt-BR" dirty="0"/>
              <a:t>Diagrama Banco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71CDE2-F014-4BFA-81DC-CD20A791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14" y="2507147"/>
            <a:ext cx="10327431" cy="29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Inovações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6D3A9-A4C4-43E8-8EC0-61A3DDF8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32184"/>
            <a:ext cx="7436372" cy="3623660"/>
          </a:xfrm>
        </p:spPr>
        <p:txBody>
          <a:bodyPr>
            <a:normAutofit/>
          </a:bodyPr>
          <a:lstStyle/>
          <a:p>
            <a:r>
              <a:rPr lang="pt-BR" sz="2000" dirty="0"/>
              <a:t>Spring Web</a:t>
            </a:r>
          </a:p>
          <a:p>
            <a:r>
              <a:rPr lang="pt-BR" sz="2000" dirty="0"/>
              <a:t>JPA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469CA7-4799-4A96-AC4D-92D18FE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48557" y="2047875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151206" y="2996419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>
                <a:solidFill>
                  <a:schemeClr val="accent1">
                    <a:lumMod val="75000"/>
                  </a:schemeClr>
                </a:solidFill>
              </a:rPr>
              <a:t>Mockup</a:t>
            </a:r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 de Tela</a:t>
            </a:r>
          </a:p>
        </p:txBody>
      </p:sp>
    </p:spTree>
    <p:extLst>
      <p:ext uri="{BB962C8B-B14F-4D97-AF65-F5344CB8AC3E}">
        <p14:creationId xmlns:p14="http://schemas.microsoft.com/office/powerpoint/2010/main" val="27160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endParaRPr lang="pt-BR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0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151206" y="2996419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Site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31874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3246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E49F-ECE4-4ADC-AEA3-EB50134D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8C47D-5BC5-42F5-AF6F-90FB65D9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5276269" cy="479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A </a:t>
            </a:r>
            <a:r>
              <a:rPr lang="pt-BR" sz="2000" dirty="0" err="1">
                <a:latin typeface="+mj-lt"/>
              </a:rPr>
              <a:t>pixar</a:t>
            </a:r>
            <a:r>
              <a:rPr lang="pt-BR" sz="2000" dirty="0">
                <a:latin typeface="+mj-lt"/>
              </a:rPr>
              <a:t> durante a produção de </a:t>
            </a:r>
            <a:r>
              <a:rPr lang="pt-BR" sz="2000" dirty="0" err="1">
                <a:latin typeface="+mj-lt"/>
              </a:rPr>
              <a:t>Toy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Story</a:t>
            </a:r>
            <a:r>
              <a:rPr lang="pt-BR" sz="2000" dirty="0"/>
              <a:t> cada quadro levava de 45 minutos a 30 horas para ser </a:t>
            </a:r>
            <a:r>
              <a:rPr lang="pt-BR" sz="2000" dirty="0" err="1"/>
              <a:t>renderizado</a:t>
            </a:r>
            <a:r>
              <a:rPr lang="pt-BR" sz="2000"/>
              <a:t>. </a:t>
            </a:r>
          </a:p>
          <a:p>
            <a:pPr marL="0" indent="0">
              <a:buNone/>
            </a:pPr>
            <a:r>
              <a:rPr lang="pt-BR" sz="2000"/>
              <a:t>O </a:t>
            </a:r>
            <a:r>
              <a:rPr lang="pt-BR" sz="2000" dirty="0"/>
              <a:t>filme exigiu 800 000 horas de trabalho das máquinas e 114 240 quadros de animação no total gerando 77min de filme</a:t>
            </a:r>
            <a:r>
              <a:rPr lang="pt-BR" sz="2000" dirty="0">
                <a:latin typeface="+mj-lt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496F8-D1BC-454C-905C-72041B7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01" y="2212970"/>
            <a:ext cx="4943407" cy="35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7855-41BD-4EE2-A2DB-9E82645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6D3A9-A4C4-43E8-8EC0-61A3DDF8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32184"/>
            <a:ext cx="7436372" cy="2806110"/>
          </a:xfrm>
        </p:spPr>
        <p:txBody>
          <a:bodyPr>
            <a:normAutofit/>
          </a:bodyPr>
          <a:lstStyle/>
          <a:p>
            <a:r>
              <a:rPr lang="pt-BR" sz="2000" dirty="0"/>
              <a:t>Monitorar o sistema</a:t>
            </a:r>
          </a:p>
          <a:p>
            <a:r>
              <a:rPr lang="pt-BR" sz="2000" dirty="0"/>
              <a:t>Envio de alertas (SMS ou na própria maquina)</a:t>
            </a:r>
          </a:p>
          <a:p>
            <a:r>
              <a:rPr lang="pt-BR" sz="2000" dirty="0"/>
              <a:t>Mostrar um relatório dos últimos desempenhos de um hardware antes do problema </a:t>
            </a:r>
          </a:p>
          <a:p>
            <a:r>
              <a:rPr lang="pt-BR" sz="2000" dirty="0"/>
              <a:t>Ajuda micro empresas e autônomos</a:t>
            </a:r>
          </a:p>
        </p:txBody>
      </p:sp>
      <p:pic>
        <p:nvPicPr>
          <p:cNvPr id="1026" name="Picture 2" descr="Resultado de imagem para justificativa">
            <a:extLst>
              <a:ext uri="{FF2B5EF4-FFF2-40B4-BE49-F238E27FC236}">
                <a16:creationId xmlns:a16="http://schemas.microsoft.com/office/drawing/2014/main" id="{1B469CA7-4799-4A96-AC4D-92D18FEA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57" y="2047875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D1516-128F-4966-8035-2BA2F450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5667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canvas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C08BC7F-21B7-493E-BD40-CE0B548CC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15" y="1290684"/>
            <a:ext cx="11358874" cy="5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53" y="811610"/>
            <a:ext cx="10993549" cy="610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Canvas adaptado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DADC0BF-ECDF-4A63-B549-E95197DD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597" y="1422400"/>
            <a:ext cx="9380740" cy="52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53" y="811610"/>
            <a:ext cx="10993549" cy="610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Proto persona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A1796-7757-4203-9E95-53C8D4C0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36" y="1422400"/>
            <a:ext cx="617306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A352D-F556-4A95-AA56-7C8CFAC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8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User Stories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4E8FC2-0D60-4E72-973A-AC206250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11086"/>
            <a:ext cx="11741426" cy="501500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Eu, enquanto freelancer gráfico, necessito de um monitoramento do meu computador durante o processo de renderização, para que eu saiba o rendimento através de dashboards.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Eu, enquanto usuário X, preciso de um sistema que me envie alertas, para que de uma forma prática, possa tomar alguma ação.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Eu, enquanto freelancer, gostaria de saber quais peças do meu computador estão acima do seu desempenho para o tipo de serviço prestado por mim.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Eu, enquanto usuário Y, gostaria de saber qual parte do meu computador estão sendo mais utilizados durante o meu trabalho.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Eu, enquanto freelancer, necessito de algo que me faça calcular meu desempenho e me planejar para fazer outros trabalhos.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 enquanto microempreendedor necessito de uma maior autonomia e agilidade dos meus funcionários, para que eu consiga atingir minhas metas.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 enquanto freelancer, necessito de algo de me dê mais segurança para que eu consiga entregar minhas demandas no prazo e possa gerar mais confiança.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 enquanto freelancer, tenho a necessidade de saber se estou usando minha máquina de forma exorbitante para que não danifique meu hardware.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 enquanto freelancer, preciso de software intuitivo para monitorar o processo de renderização para facilitar a visualização de problemas.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Eu enquanto freelancer, gostaria do envio de avisos no meu celular para que eu ganhe maior flexibilidade durante o processo de renderização para que eu possa ficar mais tranquilo.</a:t>
            </a:r>
          </a:p>
          <a:p>
            <a:pPr marL="342900" indent="-342900">
              <a:buFont typeface="+mj-lt"/>
              <a:buAutoNum type="arabicPeriod"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9812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1348154" y="2767280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882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17316C-4BE0-4009-A6D0-F1ACB642265B}"/>
              </a:ext>
            </a:extLst>
          </p:cNvPr>
          <p:cNvSpPr txBox="1"/>
          <p:nvPr/>
        </p:nvSpPr>
        <p:spPr>
          <a:xfrm>
            <a:off x="-2216681" y="342132"/>
            <a:ext cx="988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1">
                    <a:lumMod val="75000"/>
                  </a:schemeClr>
                </a:solidFill>
              </a:rPr>
              <a:t>StoryBoard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8A20E3-99E3-4671-B6BC-1E3D3E42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19" y="1665571"/>
            <a:ext cx="816406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50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341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Dividendo</vt:lpstr>
      <vt:lpstr>           Provë 3d</vt:lpstr>
      <vt:lpstr>Contextualização</vt:lpstr>
      <vt:lpstr>Justificativa</vt:lpstr>
      <vt:lpstr>canvas</vt:lpstr>
      <vt:lpstr>Canvas adaptado</vt:lpstr>
      <vt:lpstr>Proto persona</vt:lpstr>
      <vt:lpstr>User Stories</vt:lpstr>
      <vt:lpstr>Apresentação do PowerPoint</vt:lpstr>
      <vt:lpstr>Apresentação do PowerPoint</vt:lpstr>
      <vt:lpstr>Apresentação do PowerPoint</vt:lpstr>
      <vt:lpstr>Apresentação do PowerPoint</vt:lpstr>
      <vt:lpstr>Diagrama Banco de dados</vt:lpstr>
      <vt:lpstr>Diagrama Banco de dados</vt:lpstr>
      <vt:lpstr>Inovações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Provë 3d</dc:title>
  <dc:creator>Lais Silva</dc:creator>
  <cp:lastModifiedBy>GUSTAVO CAIRES</cp:lastModifiedBy>
  <cp:revision>24</cp:revision>
  <dcterms:created xsi:type="dcterms:W3CDTF">2019-09-11T05:53:36Z</dcterms:created>
  <dcterms:modified xsi:type="dcterms:W3CDTF">2019-10-18T22:31:37Z</dcterms:modified>
</cp:coreProperties>
</file>