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6" r:id="rId3"/>
    <p:sldId id="267" r:id="rId4"/>
    <p:sldId id="274" r:id="rId5"/>
    <p:sldId id="273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AAEFB-A84C-4E10-BCAB-E4F6DCBE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307AED-2E72-42C7-B041-0E0727780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DE0B47-5407-4B62-8210-56EC7E31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CEE-DA39-4339-BC79-FD07653194B8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B234EF-8D47-4C7F-BAE0-997210F9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85B6CB-BD0F-4586-9EF1-CF348A19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D6B4-E7D6-430B-91E8-1B72C9CE7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45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E05A8-772E-4913-9906-045471D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D5D68-9602-4F77-B182-DCBDD38E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07A9E-5B4A-4D7F-AEC5-0F0EA70D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CEE-DA39-4339-BC79-FD07653194B8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AFDF91-4391-485D-826E-C6E7071F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E49BC3-202E-4B2D-84A4-3FFCD8BF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D6B4-E7D6-430B-91E8-1B72C9CE7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9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116A08-DA49-4557-AA87-D21BD140F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5DAC9E-88D5-4477-B90E-1BEE0FE93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2C3901-0971-4E95-80A9-F8DFE36D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CEE-DA39-4339-BC79-FD07653194B8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CA16F-7F42-4DBC-960F-B77DBA14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5C948-960C-44D5-884F-8E1509ED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D6B4-E7D6-430B-91E8-1B72C9CE7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08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C89BB-6094-44EB-AB5C-C21CBD59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633146-5323-4BD6-A56A-8219F0EE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AC26C-963D-4FCC-821C-97566A33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CEE-DA39-4339-BC79-FD07653194B8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4F6AFA-3E54-4060-B64C-B9D4BF3D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B3492-A15F-41A9-95A4-E1BB0031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D6B4-E7D6-430B-91E8-1B72C9CE7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4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03B68-3093-4461-94A5-D489B912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28A785-7EBD-4B06-BB99-0851E14C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0EB7F-D317-4BC9-842A-C6262DD1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CEE-DA39-4339-BC79-FD07653194B8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F47AE9-6CB7-4D76-8FEB-E32D354A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8498F-8757-41A8-A024-B78C4487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D6B4-E7D6-430B-91E8-1B72C9CE7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43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7C7AD-1C3A-4C5A-8F3F-1053928C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710A0-064E-4CED-9BCE-EC7A8B4C8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98AA72-55DB-4C71-BC39-F74133623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79FD53-2C4E-473C-95C6-E7CBEDFD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CEE-DA39-4339-BC79-FD07653194B8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8C7CF9-7E19-4E3F-8045-46970998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FF3C9-DE42-45B4-8AE7-369D1EF5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D6B4-E7D6-430B-91E8-1B72C9CE7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08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C5FE0-F76C-4016-8760-638D327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395042-40D4-4355-B21D-B6568402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9A1C97-0AA2-4F8C-AAFB-4D2DC205A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C4732F-6AC9-4BF9-A822-73690CDD0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23BAFF-305F-40D5-8B24-7A841DEE8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40A605-55F6-4759-ACB0-426114F3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CEE-DA39-4339-BC79-FD07653194B8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494395-97F3-4D44-9F06-0461D1A8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8341A1-C8B1-453A-B814-513372B9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D6B4-E7D6-430B-91E8-1B72C9CE7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9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2E141-9339-4D20-9DEB-C4AC2641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041384-41E2-4411-8085-AAD1080B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CEE-DA39-4339-BC79-FD07653194B8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2237CE-FEDB-4EE3-9916-18CEF7EA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32B47F-A085-43DF-8BCF-0A1247F9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D6B4-E7D6-430B-91E8-1B72C9CE7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82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7767CA-7831-49A8-8068-0DDBC99E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CEE-DA39-4339-BC79-FD07653194B8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93FE2D-28F2-470F-81FB-EC3883B2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668DD1-1D09-4E8D-9212-2308725B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D6B4-E7D6-430B-91E8-1B72C9CE7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B5B9B-D4FE-4DB9-B96E-278A7A40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178CC9-15FD-4A67-A4D5-91D479E0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F54BCB-AB4B-44A1-9711-75E5BAED5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8D394D-D742-4408-A7C3-AFB10E15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CEE-DA39-4339-BC79-FD07653194B8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A50C0-92B0-4D24-B292-CE61B7DB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B99F69-9379-43F7-9587-86777A71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D6B4-E7D6-430B-91E8-1B72C9CE7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17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0B551-42D8-440A-9E16-CADF4863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C85795-6082-4702-9FF0-E67CDD13A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30674F-8D2D-4E45-B31F-6419D75D8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4E32C6-0652-41FE-A110-436B52FF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9CEE-DA39-4339-BC79-FD07653194B8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0723BF-34B2-4635-BD99-CB4B4CC5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3D4451-EB53-472C-9F0F-AD4D2DFF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D6B4-E7D6-430B-91E8-1B72C9CE7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9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F2795C-4F3C-42FC-81F3-6FFD2AC4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A7B9D9-703E-4400-81D8-3EFBA1EF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6B4C4-A8F8-41AF-9453-DF699C2BF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9CEE-DA39-4339-BC79-FD07653194B8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1FCABC-6DED-4F51-B6BB-F42876834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173EF-32B9-40CB-AF03-9737CEA38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D6B4-E7D6-430B-91E8-1B72C9CE7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07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ACC0D2-4998-462E-9634-F1105DF0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BPMN Provë 3D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0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D98B6-2528-44CC-8A18-ED9555E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BPMN - Macro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9ED2130-33F9-404D-83A5-FE42CAC0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14" y="1482804"/>
            <a:ext cx="10661499" cy="52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3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D98B6-2528-44CC-8A18-ED9555E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BPMN-</a:t>
            </a:r>
            <a:r>
              <a:rPr lang="pt-BR" sz="3200" spc="-1" dirty="0">
                <a:solidFill>
                  <a:schemeClr val="bg1"/>
                </a:solidFill>
              </a:rPr>
              <a:t> Login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405409-F67B-4089-9C29-F2C26572CE7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32000" y="1374840"/>
            <a:ext cx="11304000" cy="5312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99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D98B6-2528-44CC-8A18-ED9555E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BPMN-</a:t>
            </a:r>
            <a:r>
              <a:rPr lang="pt-BR" sz="3200" spc="-1" dirty="0">
                <a:solidFill>
                  <a:schemeClr val="bg1"/>
                </a:solidFill>
              </a:rPr>
              <a:t> Cadastro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EFE6F2-B3D3-4975-A6C5-B356EDF10D7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16240" y="1431000"/>
            <a:ext cx="11219760" cy="5265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44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D98B6-2528-44CC-8A18-ED9555E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BPMN-</a:t>
            </a:r>
            <a:r>
              <a:rPr lang="pt-BR" sz="3200" dirty="0">
                <a:solidFill>
                  <a:schemeClr val="bg1"/>
                </a:solidFill>
              </a:rPr>
              <a:t>Edição de perfil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79197C-C5E4-43A0-82D2-C2B7A780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19" y="1396589"/>
            <a:ext cx="6696555" cy="54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5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D98B6-2528-44CC-8A18-ED9555E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BPMN -</a:t>
            </a:r>
            <a:r>
              <a:rPr lang="pt-BR" sz="3200" dirty="0">
                <a:solidFill>
                  <a:schemeClr val="bg1"/>
                </a:solidFill>
              </a:rPr>
              <a:t> Tela de Estatísticas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D3EDE06-C781-4857-9956-D1FA3A91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429384"/>
            <a:ext cx="10515600" cy="52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D98B6-2528-44CC-8A18-ED9555E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BPMN - Tela de processos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5E254E-7837-43D7-8E10-1B43393F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43" y="1577738"/>
            <a:ext cx="8738142" cy="49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D98B6-2528-44CC-8A18-ED9555E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BPM – Tela Inicial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A21413E1-2179-47B3-B555-7812A2E9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5"/>
          <a:stretch/>
        </p:blipFill>
        <p:spPr>
          <a:xfrm>
            <a:off x="1334690" y="1921158"/>
            <a:ext cx="9522619" cy="417331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046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D98B6-2528-44CC-8A18-ED9555E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989833"/>
            <a:ext cx="11210925" cy="44657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BPM – Tela de Perfil</a:t>
            </a:r>
            <a:br>
              <a:rPr lang="pt-BR" sz="3200" dirty="0">
                <a:solidFill>
                  <a:schemeClr val="bg1"/>
                </a:solidFill>
              </a:rPr>
            </a:br>
            <a:endParaRPr lang="en-US" sz="3000" kern="1200" dirty="0">
              <a:solidFill>
                <a:schemeClr val="bg1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B17C98E-27AD-4447-BBD8-8FE8856E9664}"/>
              </a:ext>
            </a:extLst>
          </p:cNvPr>
          <p:cNvGrpSpPr/>
          <p:nvPr/>
        </p:nvGrpSpPr>
        <p:grpSpPr>
          <a:xfrm>
            <a:off x="1406838" y="1484511"/>
            <a:ext cx="8665630" cy="5387557"/>
            <a:chOff x="2349878" y="1278841"/>
            <a:chExt cx="7325747" cy="444879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0E2E24B-2DFE-40B1-ACD2-D61E256CF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9878" y="1278841"/>
              <a:ext cx="7325747" cy="4448796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C956990-CA4E-4E5A-9165-0B3D4A283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940" y="3429000"/>
              <a:ext cx="2267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219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BPMN Provë 3D</vt:lpstr>
      <vt:lpstr>BPMN - Macro</vt:lpstr>
      <vt:lpstr>BPMN- Login</vt:lpstr>
      <vt:lpstr>BPMN- Cadastro</vt:lpstr>
      <vt:lpstr>BPMN-Edição de perfil</vt:lpstr>
      <vt:lpstr>BPMN - Tela de Estatísticas</vt:lpstr>
      <vt:lpstr>BPMN - Tela de processos</vt:lpstr>
      <vt:lpstr>BPM – Tela Inicial</vt:lpstr>
      <vt:lpstr>BPM – Tela de Perfil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 - Macro</dc:title>
  <dc:creator>Lais Silva</dc:creator>
  <cp:lastModifiedBy>Lais Silva</cp:lastModifiedBy>
  <cp:revision>5</cp:revision>
  <dcterms:created xsi:type="dcterms:W3CDTF">2019-10-22T03:55:00Z</dcterms:created>
  <dcterms:modified xsi:type="dcterms:W3CDTF">2019-10-23T16:14:56Z</dcterms:modified>
</cp:coreProperties>
</file>