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7CDC7-03A3-4401-B42D-B8593D1F4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122" y="128312"/>
            <a:ext cx="8128233" cy="612914"/>
          </a:xfrm>
        </p:spPr>
        <p:txBody>
          <a:bodyPr>
            <a:noAutofit/>
          </a:bodyPr>
          <a:lstStyle/>
          <a:p>
            <a:r>
              <a:rPr lang="pt-BR" sz="3600" dirty="0"/>
              <a:t>Canvas adaptado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3CECCB-3179-4518-AC63-481AB46EA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812" y="798993"/>
            <a:ext cx="3602866" cy="540026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TAREFAS IDENTIFICADAS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D5E40EA-B882-4BC4-936A-4D5C7DEFF70F}"/>
              </a:ext>
            </a:extLst>
          </p:cNvPr>
          <p:cNvSpPr txBox="1">
            <a:spLocks/>
          </p:cNvSpPr>
          <p:nvPr/>
        </p:nvSpPr>
        <p:spPr>
          <a:xfrm>
            <a:off x="6657628" y="743154"/>
            <a:ext cx="3602866" cy="5400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/>
                </a:solidFill>
              </a:rPr>
              <a:t>IDEIAS E SOLUÇÕES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1BDC8F8-876C-41F6-A226-CA8B23B34796}"/>
              </a:ext>
            </a:extLst>
          </p:cNvPr>
          <p:cNvSpPr txBox="1">
            <a:spLocks/>
          </p:cNvSpPr>
          <p:nvPr/>
        </p:nvSpPr>
        <p:spPr>
          <a:xfrm>
            <a:off x="6483900" y="4025805"/>
            <a:ext cx="5384800" cy="4282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/>
                </a:solidFill>
              </a:rPr>
              <a:t>BENEFICIOS PARA O NEGÓCIO E PARA O TIME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26515A79-5888-4D4C-BC2D-989403210E44}"/>
              </a:ext>
            </a:extLst>
          </p:cNvPr>
          <p:cNvSpPr txBox="1">
            <a:spLocks/>
          </p:cNvSpPr>
          <p:nvPr/>
        </p:nvSpPr>
        <p:spPr>
          <a:xfrm>
            <a:off x="398427" y="4162839"/>
            <a:ext cx="3602866" cy="5400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/>
                </a:solidFill>
              </a:rPr>
              <a:t>CLIENTES E USUÁRIOS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2C94409-8666-4555-B7ED-B99271275273}"/>
              </a:ext>
            </a:extLst>
          </p:cNvPr>
          <p:cNvSpPr/>
          <p:nvPr/>
        </p:nvSpPr>
        <p:spPr>
          <a:xfrm>
            <a:off x="214011" y="4759188"/>
            <a:ext cx="1868556" cy="90114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Designers Gráficas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C3C2BF8-F097-4796-819A-603D1375156F}"/>
              </a:ext>
            </a:extLst>
          </p:cNvPr>
          <p:cNvSpPr/>
          <p:nvPr/>
        </p:nvSpPr>
        <p:spPr>
          <a:xfrm>
            <a:off x="2340122" y="4759188"/>
            <a:ext cx="1868556" cy="90114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Freelancers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2A5D5722-0094-44D7-ADDF-EF7BC73A0531}"/>
              </a:ext>
            </a:extLst>
          </p:cNvPr>
          <p:cNvSpPr/>
          <p:nvPr/>
        </p:nvSpPr>
        <p:spPr>
          <a:xfrm>
            <a:off x="1265582" y="5821018"/>
            <a:ext cx="1868556" cy="90114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Estúdios de animação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D3C3D8B-1F07-4887-95FB-360941A90958}"/>
              </a:ext>
            </a:extLst>
          </p:cNvPr>
          <p:cNvSpPr/>
          <p:nvPr/>
        </p:nvSpPr>
        <p:spPr>
          <a:xfrm>
            <a:off x="214010" y="1371183"/>
            <a:ext cx="2920128" cy="100054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Verificar rendimento do PC durante o processo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E8239F70-F9EB-454B-A916-244BD382BA62}"/>
              </a:ext>
            </a:extLst>
          </p:cNvPr>
          <p:cNvSpPr/>
          <p:nvPr/>
        </p:nvSpPr>
        <p:spPr>
          <a:xfrm>
            <a:off x="3274400" y="1358374"/>
            <a:ext cx="1868555" cy="101335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Alertas através de SMS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C1CD74E-274E-4367-B6C7-5148E6DBF943}"/>
              </a:ext>
            </a:extLst>
          </p:cNvPr>
          <p:cNvSpPr/>
          <p:nvPr/>
        </p:nvSpPr>
        <p:spPr>
          <a:xfrm>
            <a:off x="214010" y="2532408"/>
            <a:ext cx="2706989" cy="114879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Gerar relatórios dos dados coletados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F081A4DE-8630-4FCC-A27E-446A54B41D59}"/>
              </a:ext>
            </a:extLst>
          </p:cNvPr>
          <p:cNvSpPr/>
          <p:nvPr/>
        </p:nvSpPr>
        <p:spPr>
          <a:xfrm>
            <a:off x="3047964" y="2552699"/>
            <a:ext cx="3435936" cy="112850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Verificar compatibilidade do hardware com o tipo de serviço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F8E8C516-7250-4504-A690-29F4361E3EAD}"/>
              </a:ext>
            </a:extLst>
          </p:cNvPr>
          <p:cNvSpPr/>
          <p:nvPr/>
        </p:nvSpPr>
        <p:spPr>
          <a:xfrm>
            <a:off x="6985000" y="1423984"/>
            <a:ext cx="2191300" cy="1225166"/>
          </a:xfrm>
          <a:prstGeom prst="roundRect">
            <a:avLst>
              <a:gd name="adj" fmla="val 1870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Sistema monitorando todo o processo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EE632A9F-F1B6-440E-987C-247E516327F2}"/>
              </a:ext>
            </a:extLst>
          </p:cNvPr>
          <p:cNvSpPr/>
          <p:nvPr/>
        </p:nvSpPr>
        <p:spPr>
          <a:xfrm>
            <a:off x="9349408" y="1423984"/>
            <a:ext cx="2076968" cy="122358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 de integração do sistema e o slack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E45D6487-B737-4568-9EBE-6A470365E95B}"/>
              </a:ext>
            </a:extLst>
          </p:cNvPr>
          <p:cNvSpPr/>
          <p:nvPr/>
        </p:nvSpPr>
        <p:spPr>
          <a:xfrm>
            <a:off x="6755604" y="2788371"/>
            <a:ext cx="4670772" cy="96919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Alertar o usuário para uma melhora de hardware com base nos dados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5A07F4ED-AB1F-4357-ADCA-ADF51D1260EC}"/>
              </a:ext>
            </a:extLst>
          </p:cNvPr>
          <p:cNvSpPr/>
          <p:nvPr/>
        </p:nvSpPr>
        <p:spPr>
          <a:xfrm>
            <a:off x="6657628" y="4454022"/>
            <a:ext cx="2517914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Tranquilidade durante o processo de animação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C622AA43-D828-47A3-9C1F-6051AD14D2BA}"/>
              </a:ext>
            </a:extLst>
          </p:cNvPr>
          <p:cNvSpPr/>
          <p:nvPr/>
        </p:nvSpPr>
        <p:spPr>
          <a:xfrm>
            <a:off x="9526022" y="4475790"/>
            <a:ext cx="2517914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Diminuição do risco de perda do projeto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42991CD-B102-4270-8611-275599E0ED2B}"/>
              </a:ext>
            </a:extLst>
          </p:cNvPr>
          <p:cNvSpPr/>
          <p:nvPr/>
        </p:nvSpPr>
        <p:spPr>
          <a:xfrm>
            <a:off x="6985000" y="5505725"/>
            <a:ext cx="3908858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controle na manutenção do hardware</a:t>
            </a:r>
          </a:p>
        </p:txBody>
      </p:sp>
    </p:spTree>
    <p:extLst>
      <p:ext uri="{BB962C8B-B14F-4D97-AF65-F5344CB8AC3E}">
        <p14:creationId xmlns:p14="http://schemas.microsoft.com/office/powerpoint/2010/main" val="186555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" y="980420"/>
            <a:ext cx="11857037" cy="558451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110342" y="293067"/>
            <a:ext cx="934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</a:rPr>
              <a:t>Canvas </a:t>
            </a:r>
          </a:p>
        </p:txBody>
      </p:sp>
    </p:spTree>
    <p:extLst>
      <p:ext uri="{BB962C8B-B14F-4D97-AF65-F5344CB8AC3E}">
        <p14:creationId xmlns:p14="http://schemas.microsoft.com/office/powerpoint/2010/main" val="29499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235</TotalTime>
  <Words>94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Malha</vt:lpstr>
      <vt:lpstr>Canvas adaptado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 adaptado</dc:title>
  <dc:creator>MATHEUS LEMES FLORENTINO</dc:creator>
  <cp:lastModifiedBy>GUSTAVO CAIRES</cp:lastModifiedBy>
  <cp:revision>12</cp:revision>
  <dcterms:created xsi:type="dcterms:W3CDTF">2019-09-03T12:38:21Z</dcterms:created>
  <dcterms:modified xsi:type="dcterms:W3CDTF">2019-09-27T21:13:52Z</dcterms:modified>
</cp:coreProperties>
</file>