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1363B-AD24-4465-A122-01597B646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E402A-E4DF-45B9-AF2A-B73A27ED1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BB58F-F1AE-44F3-8C59-E8A238BA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C35DF-E1FC-4EFB-A8EF-D5340175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D673D-8760-4075-BCDC-2EFB6C1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3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041FB-9433-4A5B-B6E0-842AE5F8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81EB12-A6EA-41F0-8FA4-D5EDEE896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5694-ABDA-4EF6-AAE6-B9B8A56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0F752-B47E-4BC4-A70A-BCEE22FD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4B050-4AA6-4239-9E19-872D8049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62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9DB510-1559-4245-8D3D-E5CE563E5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0354BB-073A-47F7-B4A2-BDA2D94FB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AA582-2DC5-471C-A2F8-1058204D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1251D-3344-4C90-9926-2C164648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D7DD8-EA08-44D5-9A02-3F38DFF2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5DA8-704E-467E-9B82-718491E8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A0C5D-2628-42D2-9E85-9B8553BB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1CCD2-5E5D-4C31-B1BE-AAAC1313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856C4-4DC0-42C3-A993-1DA95198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1B1AF-920F-4746-9933-3FFEA707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6492E-5CC6-482E-9F89-10890CB7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76FCE6-CFFB-4D82-BF06-53CF871A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0026B-E408-4F5A-BCB7-FFFE2519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30952-9F44-4ECD-A21E-D759DDB5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57239-226E-4561-8256-8A624C44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8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D0A3-08F5-41FA-8A98-B7478B09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0C741-787B-4691-8C7F-3B15B808A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466C20-5E2F-492D-9C4E-84CE0440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CA522D-C2E9-4C1E-AA8C-B60CCF5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BE0BB2-8317-43AE-B4C4-B083CC7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1E374B-49C0-462C-848A-6C42C559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28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A912-88B0-4FC8-8C46-3D00921F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3DD4A0-318E-4C50-90F0-EDF40269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0ADC3-C7F7-4977-9398-36F761DA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4098C4-5F9E-45C4-9B17-60750552B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5C03DC-DC19-40FC-85B5-B32FCF12C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E3C54C-C711-408B-AA35-8C167164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0351CB-9F1E-4C52-8663-0A37399A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1E56B7-8F21-441A-81F2-268717B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4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A52DA-7EAC-4A3C-B5B9-E38D580D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AD7ECD-5A10-4A23-B5B1-EEC108FD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803C45-3C1B-4440-8223-FF42E1C5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275C9-D59E-4153-BDBB-5D5B9516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CB5AA8-B188-4AA9-B632-311B4D9F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027583-662D-4AB2-BBFF-6386206E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AED2B0-7EAC-4712-9AB2-D6229D59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2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C4FE7-DFCD-48E3-A160-49F9A655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EAD56-4DE3-4D4D-B99B-2A144968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B7FCF-549D-435B-B43D-4F49BE577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4D3AE2-8136-4547-8074-E2ED4567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09653-AB3C-48D1-86A4-6730B140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C3D708-679F-47F8-B4AF-7971F040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14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A6DB4-B404-4BBD-B543-851F22B2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270450-F223-4A9C-AC8F-748B2D3E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126BB9-B2CE-49F4-B38E-8DC9CE9C6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876A7A-FD1E-440A-A9F5-81F797EE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95F71-1CD1-43E6-878C-EEEFA65C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A96672-100C-4134-A6BF-0F9D8EC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9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A1CE3-4A5D-4F1E-A789-CCED6DF5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F46A86-C7DF-420A-BAF1-88CC6341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9261A-C9C1-4569-BC56-8900C8487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E11F-A37B-425E-B571-54C5FC09A643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D23496-B8BF-4617-899C-97073A8D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A6B80-4454-4599-AA98-FD30CF70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B546-91BF-44D1-A474-1249E7B76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2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5E8FA-9090-405A-AFE7-AD22F0F2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Casos de uso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D4B21B-8E3B-407E-B14E-F9DB075B8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122360-80E1-442B-9B9A-F57965CD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85" y="496251"/>
            <a:ext cx="6237674" cy="58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8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9CC14E-BC31-4463-87AA-ECDF3F61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99" y="1070472"/>
            <a:ext cx="659222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0E10A5-6554-413B-B7EC-77600FD8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69" y="1086412"/>
            <a:ext cx="514421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C9A7B87-E207-4D74-BEEF-FF8C20FF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28" y="1198161"/>
            <a:ext cx="7169701" cy="44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E4027B-8F0E-4C84-B0EE-F366305E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" r="2782" b="1712"/>
          <a:stretch/>
        </p:blipFill>
        <p:spPr>
          <a:xfrm>
            <a:off x="2966601" y="1060174"/>
            <a:ext cx="6084634" cy="4678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784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375C18-0DA3-4A7A-90C1-9EFFFCB89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" t="968"/>
          <a:stretch/>
        </p:blipFill>
        <p:spPr>
          <a:xfrm>
            <a:off x="2716696" y="967408"/>
            <a:ext cx="6813546" cy="4971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635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Casos de uso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 </dc:title>
  <dc:creator>NOSA201908</dc:creator>
  <cp:lastModifiedBy>MATHEUS LEMES FLORENTINO</cp:lastModifiedBy>
  <cp:revision>4</cp:revision>
  <dcterms:created xsi:type="dcterms:W3CDTF">2019-10-08T23:03:03Z</dcterms:created>
  <dcterms:modified xsi:type="dcterms:W3CDTF">2019-10-09T23:24:36Z</dcterms:modified>
</cp:coreProperties>
</file>