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7617A-4887-4F1B-91A2-06D3C7B404C1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8886-9888-444D-81BF-ADFE5D58F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A2CC-CFB8-4B6D-B755-3BB40960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63C0C-EE33-417E-80B5-0063DF45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04518-4616-4D6E-86B6-C477126F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80BD9-E712-440E-8B18-3308570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FE05A-2FF1-4223-A5E7-F02C8F4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831D-BF94-4A8F-A6B8-2EE350D1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C0ADD6-648F-4CCE-9EB5-662F51E0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1C390-631F-472A-A5B2-2D2E5402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7540B-4D2D-4F01-960B-D22D8D8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F523D-E618-4389-933C-599CFF0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5E6765-2D7B-4D7F-B1A3-D77402DC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10032-54A9-4AF6-91AC-95E5E19C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A1E6C-B9BD-46A4-B305-BEDBE070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ECB5CE-9524-4570-8F2D-94BA67B1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768F7-4BDD-4869-91AF-39CDC548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9A592-DCB3-4191-BEC0-E121A36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6905F-61BF-40CA-921E-5F657E54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4DD39-EB6E-4F36-8FBC-453DF5A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25E3F-E445-48A5-BF7E-95A03312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F0D78-0F9B-4AE2-8B2F-55AC034B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031C-3C9C-4C53-BF0D-97494A85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EC26F-FA29-4DF8-A5FE-A2652F0A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8CA03-DBAE-4C73-85FC-F16375C9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188FB-1894-4A4B-A096-2CF4944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489C7-1E52-4E84-AB4A-E12A2C1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4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DE40-AA0F-47BE-86BB-BBD726DD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21D62-188E-4489-9659-38B52E376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0A20F-B22A-40A3-AA7F-E1667CB5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21073A-7DDA-4051-A342-D62D86A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718DF-F55F-4ED4-8EF7-66D35053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99273-9642-4F28-99F5-97808697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38473-6564-4D10-BF46-4CA6520D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17387-4B9C-4DFC-8277-D6241386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5BD65-61A1-42F4-89C0-FF5A5C45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B46DE2-9393-4CEC-9933-ED2179F5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ED8789-3DEF-478B-B22D-E4D339A9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006F60-AC5B-4946-8454-6F3E0CD1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0B888-9490-4966-9115-5E9E19EB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3E52AA-95AC-4A69-82FD-9671040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0241B-3459-41A8-9BA2-4F535A3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977185-3D1C-443A-B2CB-E6229C7C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8E0BBE-84E0-45D9-A7AF-DFA6DC0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FEEAD7-898E-4B2B-B81B-6D6CFFD5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AE3F2F-06C8-44DE-A9A5-4F1785F2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63D61E-2F62-450F-AF01-8E3FDEB7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A986B6-F1FD-4F6B-AAFD-3086B79B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4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E6487-11B6-431C-899B-7B7DDF6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A915C-733A-42BE-AF28-95255A89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FB22C-E6AA-4158-A4F6-DFE34AB7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6FA47-8F69-4F92-9C6D-41BF7CC5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E29D4-D46A-438F-8765-C0B10352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465CD-161A-4C91-82D8-3DFD80A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585A-B0D4-4CBC-B9E9-25FE887F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B86E4-413E-4031-99D1-48A99B29E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F8613B-5329-451B-812A-182E160F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51B4E-E8CE-4A8F-940E-3B2967C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83D3D-AD32-4004-BE3A-A41B49A4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1CC65-3938-4AFA-9B62-07B0153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5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EA865E-F36E-446F-8F66-44DE6F6F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2E72F-0752-40C4-9073-DA1DB338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41A4F-AB71-4A5F-A895-E52EE0DA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51F7-7592-4F71-AB5A-0CB4D8917EB3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0C662-D796-48FC-9816-7CC241B03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34621-6D04-4510-AF8A-48EB83ED9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microsoft.com/office/2007/relationships/hdphoto" Target="../media/hdphoto1.wdp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microsoft.com/office/2007/relationships/hdphoto" Target="../media/hdphoto5.wdp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microsoft.com/office/2007/relationships/hdphoto" Target="../media/hdphoto3.wdp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jp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18" Type="http://schemas.openxmlformats.org/officeDocument/2006/relationships/image" Target="../media/image13.png"/><Relationship Id="rId26" Type="http://schemas.microsoft.com/office/2007/relationships/hdphoto" Target="../media/hdphoto3.wdp"/><Relationship Id="rId3" Type="http://schemas.openxmlformats.org/officeDocument/2006/relationships/image" Target="../media/image24.png"/><Relationship Id="rId21" Type="http://schemas.openxmlformats.org/officeDocument/2006/relationships/image" Target="../media/image4.png"/><Relationship Id="rId7" Type="http://schemas.microsoft.com/office/2007/relationships/hdphoto" Target="../media/hdphoto6.wdp"/><Relationship Id="rId12" Type="http://schemas.openxmlformats.org/officeDocument/2006/relationships/image" Target="../media/image17.jpg"/><Relationship Id="rId17" Type="http://schemas.microsoft.com/office/2007/relationships/hdphoto" Target="../media/hdphoto5.wdp"/><Relationship Id="rId25" Type="http://schemas.openxmlformats.org/officeDocument/2006/relationships/image" Target="../media/image8.png"/><Relationship Id="rId2" Type="http://schemas.openxmlformats.org/officeDocument/2006/relationships/image" Target="../media/image23.png"/><Relationship Id="rId16" Type="http://schemas.openxmlformats.org/officeDocument/2006/relationships/image" Target="../media/image2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16.png"/><Relationship Id="rId24" Type="http://schemas.openxmlformats.org/officeDocument/2006/relationships/image" Target="../media/image6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23" Type="http://schemas.microsoft.com/office/2007/relationships/hdphoto" Target="../media/hdphoto2.wdp"/><Relationship Id="rId10" Type="http://schemas.microsoft.com/office/2007/relationships/hdphoto" Target="../media/hdphoto7.wdp"/><Relationship Id="rId19" Type="http://schemas.microsoft.com/office/2007/relationships/hdphoto" Target="../media/hdphoto4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19.png"/><Relationship Id="rId22" Type="http://schemas.openxmlformats.org/officeDocument/2006/relationships/image" Target="../media/image5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684578-412F-4628-84E6-4B502C782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588" y="450166"/>
            <a:ext cx="11040012" cy="6095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63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C098B3-5B28-444E-998B-59ADEA743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572" y="309489"/>
            <a:ext cx="11236514" cy="6425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11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92F7446-0488-4708-9F36-EC731E6A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67" b="91262" l="9426" r="89344">
                        <a14:foregroundMark x1="31148" y1="10194" x2="31148" y2="10194"/>
                        <a14:foregroundMark x1="30738" y1="9223" x2="18033" y2="8252"/>
                        <a14:foregroundMark x1="69672" y1="91262" x2="61885" y2="88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9" y="508843"/>
            <a:ext cx="2598471" cy="2107274"/>
          </a:xfrm>
          <a:prstGeom prst="rect">
            <a:avLst/>
          </a:prstGeom>
        </p:spPr>
      </p:pic>
      <p:grpSp>
        <p:nvGrpSpPr>
          <p:cNvPr id="80" name="Agrupar 79">
            <a:extLst>
              <a:ext uri="{FF2B5EF4-FFF2-40B4-BE49-F238E27FC236}">
                <a16:creationId xmlns:a16="http://schemas.microsoft.com/office/drawing/2014/main" id="{2F60665C-FB50-4AD8-A823-598301AABB0D}"/>
              </a:ext>
            </a:extLst>
          </p:cNvPr>
          <p:cNvGrpSpPr/>
          <p:nvPr/>
        </p:nvGrpSpPr>
        <p:grpSpPr>
          <a:xfrm>
            <a:off x="1619681" y="1182352"/>
            <a:ext cx="675593" cy="599613"/>
            <a:chOff x="6763803" y="2917469"/>
            <a:chExt cx="1703437" cy="1511861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35169FD5-1A42-45DD-9BE7-32ACB5D13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41"/>
            <a:stretch/>
          </p:blipFill>
          <p:spPr>
            <a:xfrm>
              <a:off x="6763803" y="3151209"/>
              <a:ext cx="1309715" cy="1278121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683E8A1E-45F0-48F2-876C-D8311414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44" b="90926" l="10000" r="90000">
                          <a14:foregroundMark x1="51714" y1="2037" x2="51714" y2="2037"/>
                          <a14:foregroundMark x1="79429" y1="6296" x2="79429" y2="6296"/>
                          <a14:foregroundMark x1="47429" y1="90926" x2="47429" y2="90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726" y="3124816"/>
              <a:ext cx="393722" cy="607456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83CF1DC-A7DF-4B11-8AC5-C8D0F7EE5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518" y="2917469"/>
              <a:ext cx="393722" cy="360912"/>
            </a:xfrm>
            <a:prstGeom prst="rect">
              <a:avLst/>
            </a:prstGeom>
          </p:spPr>
        </p:pic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D2D89B88-178A-40E5-9441-201955B8E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6" y="3047612"/>
            <a:ext cx="1572424" cy="157242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3DE71E1-2B81-48EF-8719-D72B54A5CC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27" b="83044" l="10000" r="90000">
                        <a14:backgroundMark x1="46600" y1="42222" x2="46600" y2="42222"/>
                        <a14:backgroundMark x1="47400" y1="40278" x2="55300" y2="43889"/>
                        <a14:backgroundMark x1="55300" y1="43889" x2="57500" y2="4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11466" r="7462" b="18315"/>
          <a:stretch/>
        </p:blipFill>
        <p:spPr>
          <a:xfrm>
            <a:off x="846478" y="1239971"/>
            <a:ext cx="500958" cy="44939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8E3DA3B-DCF9-4D10-8A7B-90C1977F9D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47" y="860301"/>
            <a:ext cx="439522" cy="422189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3C1058B-BEFC-4E96-AF1A-810B586D0581}"/>
              </a:ext>
            </a:extLst>
          </p:cNvPr>
          <p:cNvSpPr txBox="1"/>
          <p:nvPr/>
        </p:nvSpPr>
        <p:spPr>
          <a:xfrm>
            <a:off x="659522" y="361151"/>
            <a:ext cx="2001654" cy="26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Monitoramento de Hardware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A880F99-7343-4057-91FF-457A7B9E9F37}"/>
              </a:ext>
            </a:extLst>
          </p:cNvPr>
          <p:cNvCxnSpPr>
            <a:cxnSpLocks/>
          </p:cNvCxnSpPr>
          <p:nvPr/>
        </p:nvCxnSpPr>
        <p:spPr>
          <a:xfrm flipV="1">
            <a:off x="1485766" y="2548563"/>
            <a:ext cx="0" cy="5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73F3AA17-ABB2-405C-8CD9-386DED9100A8}"/>
              </a:ext>
            </a:extLst>
          </p:cNvPr>
          <p:cNvGrpSpPr/>
          <p:nvPr/>
        </p:nvGrpSpPr>
        <p:grpSpPr>
          <a:xfrm>
            <a:off x="7721729" y="4346406"/>
            <a:ext cx="3311668" cy="1665037"/>
            <a:chOff x="7059246" y="3981226"/>
            <a:chExt cx="3663742" cy="184205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A7DDA54-ADCE-4AED-B06E-9FD59992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936" y="3981226"/>
              <a:ext cx="1842052" cy="1842052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F5287201-314C-4E49-A52F-47D82384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964" y="4563770"/>
              <a:ext cx="1708972" cy="827784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D311CA8-0F92-4832-986E-3C28F9D27257}"/>
                </a:ext>
              </a:extLst>
            </p:cNvPr>
            <p:cNvSpPr txBox="1"/>
            <p:nvPr/>
          </p:nvSpPr>
          <p:spPr>
            <a:xfrm>
              <a:off x="7059246" y="5546279"/>
              <a:ext cx="3412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Dashboard de monitoramento durante modelagem </a:t>
              </a:r>
            </a:p>
          </p:txBody>
        </p:sp>
      </p:grp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4DA48BC-735E-46E8-BE00-439D23FEA76E}"/>
              </a:ext>
            </a:extLst>
          </p:cNvPr>
          <p:cNvCxnSpPr>
            <a:cxnSpLocks/>
          </p:cNvCxnSpPr>
          <p:nvPr/>
        </p:nvCxnSpPr>
        <p:spPr>
          <a:xfrm flipV="1">
            <a:off x="1366605" y="4679998"/>
            <a:ext cx="0" cy="6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C1034443-39B6-41ED-8B41-9CC5CAB80D29}"/>
              </a:ext>
            </a:extLst>
          </p:cNvPr>
          <p:cNvSpPr/>
          <p:nvPr/>
        </p:nvSpPr>
        <p:spPr>
          <a:xfrm rot="12841585" flipV="1">
            <a:off x="5477039" y="4331405"/>
            <a:ext cx="1237924" cy="10697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D8E055D-1531-4BE7-83D4-4E9E1ACC87F2}"/>
              </a:ext>
            </a:extLst>
          </p:cNvPr>
          <p:cNvGrpSpPr/>
          <p:nvPr/>
        </p:nvGrpSpPr>
        <p:grpSpPr>
          <a:xfrm>
            <a:off x="468526" y="5330983"/>
            <a:ext cx="1842046" cy="1285178"/>
            <a:chOff x="275796" y="5370394"/>
            <a:chExt cx="1842046" cy="1285178"/>
          </a:xfrm>
        </p:grpSpPr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E9F42B54-486B-45A4-88CB-DE33F2663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80"/>
            <a:stretch/>
          </p:blipFill>
          <p:spPr>
            <a:xfrm>
              <a:off x="275796" y="5370394"/>
              <a:ext cx="1842046" cy="1285178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73A241AD-7060-4128-A20B-8DEA8F8DB6E0}"/>
                </a:ext>
              </a:extLst>
            </p:cNvPr>
            <p:cNvSpPr txBox="1"/>
            <p:nvPr/>
          </p:nvSpPr>
          <p:spPr>
            <a:xfrm>
              <a:off x="463189" y="6219850"/>
              <a:ext cx="1499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Usuário trabalhando </a:t>
              </a:r>
            </a:p>
          </p:txBody>
        </p:sp>
      </p:grpSp>
      <p:pic>
        <p:nvPicPr>
          <p:cNvPr id="82" name="Imagem 81">
            <a:extLst>
              <a:ext uri="{FF2B5EF4-FFF2-40B4-BE49-F238E27FC236}">
                <a16:creationId xmlns:a16="http://schemas.microsoft.com/office/drawing/2014/main" id="{68735F92-024B-44AF-9A1E-5E4BF2B7D9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0957" y1="32910" x2="33008" y2="37109"/>
                        <a14:backgroundMark x1="24512" y1="56348" x2="24512" y2="56348"/>
                        <a14:backgroundMark x1="17480" y1="47070" x2="20508" y2="63379"/>
                        <a14:backgroundMark x1="15234" y1="48828" x2="36035" y2="79395"/>
                        <a14:backgroundMark x1="34277" y1="77344" x2="68262" y2="91406"/>
                        <a14:backgroundMark x1="71973" y1="81836" x2="82520" y2="58594"/>
                        <a14:backgroundMark x1="82715" y1="55078" x2="85449" y2="42090"/>
                        <a14:backgroundMark x1="82520" y1="35645" x2="73730" y2="19141"/>
                        <a14:backgroundMark x1="13770" y1="37109" x2="13281" y2="40137"/>
                        <a14:backgroundMark x1="13281" y1="41895" x2="16016" y2="42871"/>
                        <a14:backgroundMark x1="16504" y1="31641" x2="16016" y2="37402"/>
                        <a14:backgroundMark x1="22266" y1="22363" x2="26270" y2="19824"/>
                        <a14:backgroundMark x1="75781" y1="26367" x2="68262" y2="15820"/>
                        <a14:backgroundMark x1="68262" y1="15820" x2="59277" y2="8887"/>
                        <a14:backgroundMark x1="60254" y1="23828" x2="59961" y2="18359"/>
                        <a14:backgroundMark x1="55273" y1="29102" x2="54004" y2="33887"/>
                        <a14:backgroundMark x1="33008" y1="15820" x2="45703" y2="11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0965" y="201480"/>
            <a:ext cx="1961743" cy="1961743"/>
          </a:xfrm>
          <a:prstGeom prst="rect">
            <a:avLst/>
          </a:prstGeom>
        </p:spPr>
      </p:pic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7A952EE-C571-486E-B68E-4953B69F1752}"/>
              </a:ext>
            </a:extLst>
          </p:cNvPr>
          <p:cNvCxnSpPr>
            <a:cxnSpLocks/>
          </p:cNvCxnSpPr>
          <p:nvPr/>
        </p:nvCxnSpPr>
        <p:spPr>
          <a:xfrm flipV="1">
            <a:off x="2150668" y="1005221"/>
            <a:ext cx="1294281" cy="5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3C02231-E0C9-4D77-BA05-394BD5D08109}"/>
              </a:ext>
            </a:extLst>
          </p:cNvPr>
          <p:cNvSpPr txBox="1"/>
          <p:nvPr/>
        </p:nvSpPr>
        <p:spPr>
          <a:xfrm>
            <a:off x="5553087" y="1741142"/>
            <a:ext cx="2413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Notificação de aumento de </a:t>
            </a:r>
          </a:p>
          <a:p>
            <a:r>
              <a:rPr lang="pt-BR" sz="1050" dirty="0"/>
              <a:t>temperatura hardware  </a:t>
            </a: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5715851-8F4F-4B19-90CB-2AC31F6693AE}"/>
              </a:ext>
            </a:extLst>
          </p:cNvPr>
          <p:cNvCxnSpPr>
            <a:cxnSpLocks/>
          </p:cNvCxnSpPr>
          <p:nvPr/>
        </p:nvCxnSpPr>
        <p:spPr>
          <a:xfrm>
            <a:off x="7156211" y="1159399"/>
            <a:ext cx="676344" cy="42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B1FDCBF6-7379-4AFA-821B-1CC7D14BB9D3}"/>
              </a:ext>
            </a:extLst>
          </p:cNvPr>
          <p:cNvCxnSpPr>
            <a:cxnSpLocks/>
          </p:cNvCxnSpPr>
          <p:nvPr/>
        </p:nvCxnSpPr>
        <p:spPr>
          <a:xfrm>
            <a:off x="4874160" y="783264"/>
            <a:ext cx="722200" cy="40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eta: da Esquerda para a Direita 102">
            <a:extLst>
              <a:ext uri="{FF2B5EF4-FFF2-40B4-BE49-F238E27FC236}">
                <a16:creationId xmlns:a16="http://schemas.microsoft.com/office/drawing/2014/main" id="{65BFAABF-DBAD-40A8-8641-E8EAE14C045B}"/>
              </a:ext>
            </a:extLst>
          </p:cNvPr>
          <p:cNvSpPr/>
          <p:nvPr/>
        </p:nvSpPr>
        <p:spPr>
          <a:xfrm rot="2456588" flipV="1">
            <a:off x="2803101" y="2832213"/>
            <a:ext cx="1246894" cy="10343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Imagem 104">
            <a:extLst>
              <a:ext uri="{FF2B5EF4-FFF2-40B4-BE49-F238E27FC236}">
                <a16:creationId xmlns:a16="http://schemas.microsoft.com/office/drawing/2014/main" id="{A0EBA7ED-034C-446A-BB21-8E8661CCA3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7" y="799548"/>
            <a:ext cx="1326629" cy="1326629"/>
          </a:xfrm>
          <a:prstGeom prst="rect">
            <a:avLst/>
          </a:prstGeom>
        </p:spPr>
      </p:pic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94272C29-B74F-483B-B2E2-04050887E6B6}"/>
              </a:ext>
            </a:extLst>
          </p:cNvPr>
          <p:cNvCxnSpPr>
            <a:cxnSpLocks/>
          </p:cNvCxnSpPr>
          <p:nvPr/>
        </p:nvCxnSpPr>
        <p:spPr>
          <a:xfrm flipH="1">
            <a:off x="8162319" y="2169303"/>
            <a:ext cx="2600" cy="5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2F5B5DD-9D98-41AE-BE3D-3E005DAA14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58" y="480301"/>
            <a:ext cx="867664" cy="867664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9484D4-E875-4A5D-9B92-72BD20BFCC96}"/>
              </a:ext>
            </a:extLst>
          </p:cNvPr>
          <p:cNvGrpSpPr/>
          <p:nvPr/>
        </p:nvGrpSpPr>
        <p:grpSpPr>
          <a:xfrm>
            <a:off x="-5932" y="3089286"/>
            <a:ext cx="3095719" cy="1566884"/>
            <a:chOff x="-5932" y="3089286"/>
            <a:chExt cx="3095719" cy="1566884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092E315-13B9-447A-ACD2-5B612B740B21}"/>
                </a:ext>
              </a:extLst>
            </p:cNvPr>
            <p:cNvSpPr txBox="1"/>
            <p:nvPr/>
          </p:nvSpPr>
          <p:spPr>
            <a:xfrm>
              <a:off x="-5932" y="4379171"/>
              <a:ext cx="3095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Aplicativos para modelagem e renderização 3D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BF89671-09BA-43AB-B7DB-8988B2CC372C}"/>
                </a:ext>
              </a:extLst>
            </p:cNvPr>
            <p:cNvGrpSpPr/>
            <p:nvPr/>
          </p:nvGrpSpPr>
          <p:grpSpPr>
            <a:xfrm>
              <a:off x="349824" y="3089286"/>
              <a:ext cx="2488685" cy="1196643"/>
              <a:chOff x="349824" y="3089286"/>
              <a:chExt cx="2488685" cy="1196643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D8F8B01C-9040-4C1A-965B-6773814A8084}"/>
                  </a:ext>
                </a:extLst>
              </p:cNvPr>
              <p:cNvSpPr/>
              <p:nvPr/>
            </p:nvSpPr>
            <p:spPr>
              <a:xfrm>
                <a:off x="392049" y="3156323"/>
                <a:ext cx="2216552" cy="1064164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pic>
            <p:nvPicPr>
              <p:cNvPr id="32" name="Imagem 31">
                <a:extLst>
                  <a:ext uri="{FF2B5EF4-FFF2-40B4-BE49-F238E27FC236}">
                    <a16:creationId xmlns:a16="http://schemas.microsoft.com/office/drawing/2014/main" id="{13B9BF7D-15A3-4C8E-A36A-40B4485DD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746" y="3266474"/>
                <a:ext cx="452541" cy="370129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2A6D9B49-BAB9-4B5C-9A83-D12F0D50B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52" y="3288119"/>
                <a:ext cx="320651" cy="320651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01C5FB13-921C-4F98-9D48-3189E3007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19" y="3860821"/>
                <a:ext cx="299233" cy="291979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6F7E27E-8CF9-4E1A-B90B-BC1467DD1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632" y="3872789"/>
                <a:ext cx="287928" cy="287928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04FE76A0-4E80-42F2-8A30-98AE4977C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954" y="3298502"/>
                <a:ext cx="292885" cy="299883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2B642B2-E2A6-4527-8F9D-59B1279E12B6}"/>
                  </a:ext>
                </a:extLst>
              </p:cNvPr>
              <p:cNvSpPr txBox="1"/>
              <p:nvPr/>
            </p:nvSpPr>
            <p:spPr>
              <a:xfrm>
                <a:off x="349824" y="3099562"/>
                <a:ext cx="890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Studio Max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CA0BA087-6F8B-48FE-A370-58755403BCEA}"/>
                  </a:ext>
                </a:extLst>
              </p:cNvPr>
              <p:cNvSpPr txBox="1"/>
              <p:nvPr/>
            </p:nvSpPr>
            <p:spPr>
              <a:xfrm>
                <a:off x="1180791" y="3101827"/>
                <a:ext cx="826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Illustrator 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C85B8D-C9FB-4CA8-8BAD-71D64DB73A3C}"/>
                  </a:ext>
                </a:extLst>
              </p:cNvPr>
              <p:cNvSpPr txBox="1"/>
              <p:nvPr/>
            </p:nvSpPr>
            <p:spPr>
              <a:xfrm>
                <a:off x="1938803" y="3089286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Blender 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E6B0D73-C6C0-433D-BF4B-A38E9CDDF584}"/>
                  </a:ext>
                </a:extLst>
              </p:cNvPr>
              <p:cNvSpPr txBox="1"/>
              <p:nvPr/>
            </p:nvSpPr>
            <p:spPr>
              <a:xfrm>
                <a:off x="356205" y="362861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Adobe XD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BFE1C80-8A83-4461-8559-F94A88EF3A71}"/>
                  </a:ext>
                </a:extLst>
              </p:cNvPr>
              <p:cNvSpPr txBox="1"/>
              <p:nvPr/>
            </p:nvSpPr>
            <p:spPr>
              <a:xfrm>
                <a:off x="1159630" y="3619066"/>
                <a:ext cx="791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Premiere </a:t>
                </a:r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B2CBA6DB-6DB6-483A-B53E-D8960E0B1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667" b="89907" l="300" r="98000">
                            <a14:foregroundMark x1="47500" y1="11389" x2="31600" y2="13796"/>
                            <a14:foregroundMark x1="31600" y1="13796" x2="25500" y2="16759"/>
                            <a14:foregroundMark x1="26500" y1="15278" x2="35600" y2="14352"/>
                            <a14:foregroundMark x1="35600" y1="14352" x2="65300" y2="15278"/>
                            <a14:foregroundMark x1="65300" y1="15278" x2="72400" y2="18148"/>
                            <a14:foregroundMark x1="72400" y1="18148" x2="75600" y2="27500"/>
                            <a14:foregroundMark x1="82200" y1="32407" x2="87500" y2="54815"/>
                            <a14:foregroundMark x1="87500" y1="54815" x2="82800" y2="62870"/>
                            <a14:foregroundMark x1="82800" y1="62870" x2="76800" y2="67222"/>
                            <a14:foregroundMark x1="76800" y1="67222" x2="71900" y2="73981"/>
                            <a14:foregroundMark x1="71900" y1="73981" x2="64200" y2="76852"/>
                            <a14:foregroundMark x1="64200" y1="76852" x2="44600" y2="78519"/>
                            <a14:foregroundMark x1="44600" y1="78519" x2="36700" y2="76296"/>
                            <a14:foregroundMark x1="36700" y1="76296" x2="14300" y2="61296"/>
                            <a14:foregroundMark x1="14300" y1="61296" x2="10100" y2="53611"/>
                            <a14:foregroundMark x1="10100" y1="53611" x2="11100" y2="32778"/>
                            <a14:foregroundMark x1="11100" y1="32778" x2="14400" y2="25093"/>
                            <a14:foregroundMark x1="14400" y1="25093" x2="27800" y2="16481"/>
                            <a14:foregroundMark x1="46300" y1="19444" x2="22200" y2="22037"/>
                            <a14:foregroundMark x1="22200" y1="22037" x2="20500" y2="24722"/>
                            <a14:foregroundMark x1="29400" y1="24537" x2="25200" y2="39352"/>
                            <a14:foregroundMark x1="25200" y1="39352" x2="19600" y2="41019"/>
                            <a14:foregroundMark x1="59600" y1="31944" x2="67000" y2="28889"/>
                            <a14:foregroundMark x1="67000" y1="28889" x2="67600" y2="28796"/>
                            <a14:foregroundMark x1="71900" y1="29815" x2="67300" y2="35926"/>
                            <a14:foregroundMark x1="67300" y1="35926" x2="65300" y2="37500"/>
                            <a14:foregroundMark x1="77700" y1="78333" x2="83900" y2="64907"/>
                            <a14:foregroundMark x1="83900" y1="64907" x2="90500" y2="59907"/>
                            <a14:foregroundMark x1="90500" y1="59907" x2="94800" y2="52870"/>
                            <a14:foregroundMark x1="94800" y1="52870" x2="87200" y2="30093"/>
                            <a14:foregroundMark x1="87200" y1="30093" x2="82900" y2="23519"/>
                            <a14:foregroundMark x1="82900" y1="23519" x2="82700" y2="22870"/>
                            <a14:foregroundMark x1="54600" y1="2500" x2="37400" y2="5093"/>
                            <a14:foregroundMark x1="37400" y1="5093" x2="37400" y2="5093"/>
                            <a14:foregroundMark x1="60100" y1="7593" x2="70800" y2="10833"/>
                            <a14:foregroundMark x1="70800" y1="10833" x2="77100" y2="16204"/>
                            <a14:foregroundMark x1="77100" y1="16204" x2="84700" y2="18519"/>
                            <a14:foregroundMark x1="84700" y1="18519" x2="92100" y2="31759"/>
                            <a14:foregroundMark x1="95500" y1="39815" x2="98000" y2="46944"/>
                            <a14:foregroundMark x1="98000" y1="46944" x2="98000" y2="52315"/>
                            <a14:foregroundMark x1="49100" y1="1667" x2="43100" y2="2963"/>
                            <a14:foregroundMark x1="6600" y1="28148" x2="300" y2="43796"/>
                            <a14:foregroundMark x1="300" y1="43796" x2="5200" y2="55278"/>
                            <a14:foregroundMark x1="8400" y1="60926" x2="12000" y2="67870"/>
                            <a14:foregroundMark x1="12000" y1="67870" x2="25100" y2="75648"/>
                            <a14:foregroundMark x1="25100" y1="75648" x2="40600" y2="79352"/>
                            <a14:foregroundMark x1="71000" y1="81667" x2="53500" y2="85093"/>
                            <a14:foregroundMark x1="53500" y1="85093" x2="27900" y2="83704"/>
                            <a14:foregroundMark x1="27900" y1="83704" x2="26000" y2="81944"/>
                            <a14:foregroundMark x1="52700" y1="87870" x2="60300" y2="87593"/>
                            <a14:foregroundMark x1="60300" y1="87593" x2="62600" y2="87593"/>
                            <a14:foregroundMark x1="45000" y1="89074" x2="53900" y2="89907"/>
                            <a14:foregroundMark x1="54300" y1="35741" x2="53879" y2="38857"/>
                            <a14:foregroundMark x1="48530" y1="56438" x2="48600" y2="59815"/>
                            <a14:foregroundMark x1="47900" y1="26296" x2="48049" y2="33412"/>
                            <a14:foregroundMark x1="51977" y1="47707" x2="50700" y2="69259"/>
                            <a14:foregroundMark x1="52900" y1="32130" x2="52522" y2="38516"/>
                            <a14:foregroundMark x1="34599" y1="45833" x2="31000" y2="45833"/>
                            <a14:foregroundMark x1="45166" y1="45833" x2="38065" y2="45833"/>
                            <a14:foregroundMark x1="53337" y1="46493" x2="66200" y2="48056"/>
                            <a14:foregroundMark x1="48625" y1="45920" x2="48922" y2="45956"/>
                            <a14:foregroundMark x1="39990" y1="44871" x2="45241" y2="45509"/>
                            <a14:foregroundMark x1="34200" y1="44167" x2="34415" y2="44193"/>
                            <a14:foregroundMark x1="71800" y1="48056" x2="71800" y2="48056"/>
                            <a14:foregroundMark x1="70400" y1="44167" x2="60200" y2="44815"/>
                            <a14:foregroundMark x1="47700" y1="26481" x2="47700" y2="58519"/>
                            <a14:foregroundMark x1="50700" y1="37037" x2="60600" y2="43519"/>
                            <a14:foregroundMark x1="60600" y1="43519" x2="71400" y2="45000"/>
                            <a14:foregroundMark x1="74900" y1="46852" x2="64700" y2="51944"/>
                            <a14:foregroundMark x1="64700" y1="51944" x2="53500" y2="52685"/>
                            <a14:foregroundMark x1="53500" y1="52685" x2="53700" y2="63519"/>
                            <a14:foregroundMark x1="53700" y1="63519" x2="25700" y2="46204"/>
                            <a14:foregroundMark x1="25700" y1="46204" x2="36300" y2="41296"/>
                            <a14:foregroundMark x1="36300" y1="41296" x2="43500" y2="41296"/>
                            <a14:foregroundMark x1="43300" y1="44074" x2="43900" y2="52315"/>
                            <a14:foregroundMark x1="38100" y1="44722" x2="38600" y2="43241"/>
                            <a14:foregroundMark x1="50000" y1="43889" x2="51400" y2="33519"/>
                            <a14:foregroundMark x1="51400" y1="33519" x2="48600" y2="24907"/>
                            <a14:foregroundMark x1="46700" y1="24537" x2="41900" y2="34444"/>
                            <a14:foregroundMark x1="41900" y1="34444" x2="42300" y2="34815"/>
                            <a14:foregroundMark x1="55300" y1="30556" x2="47000" y2="23519"/>
                            <a14:foregroundMark x1="47000" y1="23519" x2="45800" y2="23889"/>
                            <a14:foregroundMark x1="53300" y1="42222" x2="51900" y2="47963"/>
                            <a14:foregroundMark x1="51000" y1="48611" x2="51800" y2="41944"/>
                            <a14:foregroundMark x1="50200" y1="41111" x2="49800" y2="34167"/>
                            <a14:foregroundMark x1="55100" y1="65833" x2="44900" y2="62870"/>
                            <a14:foregroundMark x1="48400" y1="63241" x2="50300" y2="59167"/>
                            <a14:foregroundMark x1="50500" y1="60278" x2="47500" y2="64537"/>
                            <a14:foregroundMark x1="47000" y1="53519" x2="42400" y2="51667"/>
                            <a14:foregroundMark x1="50000" y1="50185" x2="46300" y2="52037"/>
                            <a14:foregroundMark x1="52500" y1="43426" x2="47300" y2="53519"/>
                            <a14:foregroundMark x1="47300" y1="53519" x2="49600" y2="50185"/>
                            <a14:foregroundMark x1="50700" y1="44259" x2="47900" y2="41481"/>
                            <a14:foregroundMark x1="45300" y1="41574" x2="46800" y2="40648"/>
                            <a14:foregroundMark x1="52100" y1="35278" x2="47400" y2="33796"/>
                            <a14:foregroundMark x1="48800" y1="34907" x2="53000" y2="37685"/>
                            <a14:foregroundMark x1="50300" y1="33611" x2="50700" y2="32870"/>
                            <a14:foregroundMark x1="50200" y1="33796" x2="48800" y2="32685"/>
                            <a14:foregroundMark x1="51000" y1="39630" x2="51900" y2="41481"/>
                            <a14:foregroundMark x1="38600" y1="43241" x2="49800" y2="39259"/>
                            <a14:foregroundMark x1="49800" y1="39259" x2="55300" y2="44907"/>
                            <a14:foregroundMark x1="52600" y1="43704" x2="35300" y2="45833"/>
                            <a14:foregroundMark x1="34000" y1="45185" x2="40700" y2="44352"/>
                            <a14:foregroundMark x1="52100" y1="42222" x2="51900" y2="40278"/>
                            <a14:foregroundMark x1="49500" y1="32870" x2="52800" y2="44630"/>
                            <a14:foregroundMark x1="52800" y1="44630" x2="49700" y2="33981"/>
                            <a14:foregroundMark x1="49700" y1="33981" x2="50700" y2="37407"/>
                            <a14:foregroundMark x1="53700" y1="43704" x2="55600" y2="41481"/>
                            <a14:foregroundMark x1="46000" y1="50556" x2="44600" y2="58704"/>
                            <a14:foregroundMark x1="48400" y1="46852" x2="45400" y2="49444"/>
                            <a14:foregroundMark x1="56100" y1="44259" x2="54200" y2="41574"/>
                            <a14:backgroundMark x1="8900" y1="3611" x2="8900" y2="3611"/>
                            <a14:backgroundMark x1="9300" y1="3611" x2="4300" y2="9352"/>
                            <a14:backgroundMark x1="19100" y1="2315" x2="200" y2="12870"/>
                            <a14:backgroundMark x1="55705" y1="42207" x2="55364" y2="42511"/>
                            <a14:backgroundMark x1="45999" y1="49740" x2="45811" y2="505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5"/>
              <a:stretch/>
            </p:blipFill>
            <p:spPr>
              <a:xfrm flipH="1">
                <a:off x="2262927" y="3712321"/>
                <a:ext cx="575582" cy="573608"/>
              </a:xfrm>
              <a:prstGeom prst="rect">
                <a:avLst/>
              </a:prstGeom>
            </p:spPr>
          </p:pic>
        </p:grp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987B08-8702-4F56-808D-E3A217733529}"/>
              </a:ext>
            </a:extLst>
          </p:cNvPr>
          <p:cNvSpPr txBox="1"/>
          <p:nvPr/>
        </p:nvSpPr>
        <p:spPr>
          <a:xfrm>
            <a:off x="582852" y="5076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81C08EC-16F3-40D9-92B6-354002D0EC91}"/>
              </a:ext>
            </a:extLst>
          </p:cNvPr>
          <p:cNvSpPr txBox="1"/>
          <p:nvPr/>
        </p:nvSpPr>
        <p:spPr>
          <a:xfrm>
            <a:off x="292368" y="2816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1609E2-451B-46A2-A7B5-FECA8944FD15}"/>
              </a:ext>
            </a:extLst>
          </p:cNvPr>
          <p:cNvSpPr txBox="1"/>
          <p:nvPr/>
        </p:nvSpPr>
        <p:spPr>
          <a:xfrm>
            <a:off x="521673" y="137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44C957E-3B9F-4D79-A245-3836C6DB0705}"/>
              </a:ext>
            </a:extLst>
          </p:cNvPr>
          <p:cNvSpPr txBox="1"/>
          <p:nvPr/>
        </p:nvSpPr>
        <p:spPr>
          <a:xfrm>
            <a:off x="3463540" y="-93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D5F8319-85A3-4A00-8F56-2C411107540E}"/>
              </a:ext>
            </a:extLst>
          </p:cNvPr>
          <p:cNvSpPr txBox="1"/>
          <p:nvPr/>
        </p:nvSpPr>
        <p:spPr>
          <a:xfrm>
            <a:off x="6557558" y="3219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8CE3F94-35AE-4995-900D-BA8993A3FBA5}"/>
              </a:ext>
            </a:extLst>
          </p:cNvPr>
          <p:cNvSpPr txBox="1"/>
          <p:nvPr/>
        </p:nvSpPr>
        <p:spPr>
          <a:xfrm>
            <a:off x="8948762" y="2668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5FF633D-7640-4478-ACA0-B907689B44C0}"/>
              </a:ext>
            </a:extLst>
          </p:cNvPr>
          <p:cNvSpPr txBox="1"/>
          <p:nvPr/>
        </p:nvSpPr>
        <p:spPr>
          <a:xfrm>
            <a:off x="7420043" y="5062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50A60F9-55E6-41C3-9DFC-5766B403FB6F}"/>
              </a:ext>
            </a:extLst>
          </p:cNvPr>
          <p:cNvSpPr txBox="1"/>
          <p:nvPr/>
        </p:nvSpPr>
        <p:spPr>
          <a:xfrm>
            <a:off x="9172716" y="783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6B3BAE8-5F64-415C-822E-0652DF31CFE6}"/>
              </a:ext>
            </a:extLst>
          </p:cNvPr>
          <p:cNvSpPr txBox="1"/>
          <p:nvPr/>
        </p:nvSpPr>
        <p:spPr>
          <a:xfrm>
            <a:off x="7832555" y="3834000"/>
            <a:ext cx="124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Provë 3D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7967BF-7755-4D4F-8BB7-7984AB3CF1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19" y="2948190"/>
            <a:ext cx="908543" cy="84892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64D6B83F-8FB2-4570-8960-03D75C950C7C}"/>
              </a:ext>
            </a:extLst>
          </p:cNvPr>
          <p:cNvSpPr txBox="1"/>
          <p:nvPr/>
        </p:nvSpPr>
        <p:spPr>
          <a:xfrm>
            <a:off x="8092566" y="2239877"/>
            <a:ext cx="124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Usuário 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DA4A511-D198-42F2-80A2-616DF7E2B22C}"/>
              </a:ext>
            </a:extLst>
          </p:cNvPr>
          <p:cNvCxnSpPr>
            <a:cxnSpLocks/>
          </p:cNvCxnSpPr>
          <p:nvPr/>
        </p:nvCxnSpPr>
        <p:spPr>
          <a:xfrm flipH="1">
            <a:off x="8421183" y="4132572"/>
            <a:ext cx="2600" cy="5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2EE0E09-AE97-42B1-9AD6-929C6C0B313E}"/>
              </a:ext>
            </a:extLst>
          </p:cNvPr>
          <p:cNvSpPr txBox="1"/>
          <p:nvPr/>
        </p:nvSpPr>
        <p:spPr>
          <a:xfrm>
            <a:off x="3370929" y="1434302"/>
            <a:ext cx="1944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App de comunicação Interna   </a:t>
            </a:r>
          </a:p>
        </p:txBody>
      </p:sp>
    </p:spTree>
    <p:extLst>
      <p:ext uri="{BB962C8B-B14F-4D97-AF65-F5344CB8AC3E}">
        <p14:creationId xmlns:p14="http://schemas.microsoft.com/office/powerpoint/2010/main" val="357104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C2E25102-26E4-4AE3-8904-5583E043E338}"/>
              </a:ext>
            </a:extLst>
          </p:cNvPr>
          <p:cNvSpPr/>
          <p:nvPr/>
        </p:nvSpPr>
        <p:spPr>
          <a:xfrm>
            <a:off x="321427" y="105114"/>
            <a:ext cx="2983618" cy="147961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6EE2AA9-CA60-4EA0-B275-5E42482F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18" y="1004318"/>
            <a:ext cx="912422" cy="68036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7B0BA83-6E60-448F-B831-930F47E9919F}"/>
              </a:ext>
            </a:extLst>
          </p:cNvPr>
          <p:cNvSpPr txBox="1"/>
          <p:nvPr/>
        </p:nvSpPr>
        <p:spPr>
          <a:xfrm>
            <a:off x="10160079" y="1239130"/>
            <a:ext cx="60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Azure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815449-3C3F-46C2-B60D-8FC9FFFB3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41"/>
          <a:stretch/>
        </p:blipFill>
        <p:spPr>
          <a:xfrm>
            <a:off x="938446" y="239753"/>
            <a:ext cx="1785930" cy="530087"/>
          </a:xfrm>
          <a:prstGeom prst="rect">
            <a:avLst/>
          </a:prstGeom>
        </p:spPr>
      </p:pic>
      <p:sp>
        <p:nvSpPr>
          <p:cNvPr id="11" name="Seta: Dobrada para Cima 10">
            <a:extLst>
              <a:ext uri="{FF2B5EF4-FFF2-40B4-BE49-F238E27FC236}">
                <a16:creationId xmlns:a16="http://schemas.microsoft.com/office/drawing/2014/main" id="{F44BE40A-2ABD-408B-9D53-BAA472DC5D43}"/>
              </a:ext>
            </a:extLst>
          </p:cNvPr>
          <p:cNvSpPr/>
          <p:nvPr/>
        </p:nvSpPr>
        <p:spPr>
          <a:xfrm flipH="1">
            <a:off x="2471447" y="6174538"/>
            <a:ext cx="611388" cy="528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9A885B-89E7-4ECB-AB2E-5D3C0CA3CE1A}"/>
              </a:ext>
            </a:extLst>
          </p:cNvPr>
          <p:cNvSpPr txBox="1"/>
          <p:nvPr/>
        </p:nvSpPr>
        <p:spPr>
          <a:xfrm>
            <a:off x="1479680" y="1603280"/>
            <a:ext cx="15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964F675-23B2-4926-9D44-A37B77338DE5}"/>
              </a:ext>
            </a:extLst>
          </p:cNvPr>
          <p:cNvSpPr/>
          <p:nvPr/>
        </p:nvSpPr>
        <p:spPr>
          <a:xfrm>
            <a:off x="785300" y="814770"/>
            <a:ext cx="18664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Jsensors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2A23A18-CBFE-4553-B6B8-08BF7CFE9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68" y="416352"/>
            <a:ext cx="961278" cy="96127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607C68-C869-4338-A8E1-95D51DF6DB12}"/>
              </a:ext>
            </a:extLst>
          </p:cNvPr>
          <p:cNvSpPr txBox="1"/>
          <p:nvPr/>
        </p:nvSpPr>
        <p:spPr>
          <a:xfrm>
            <a:off x="4208166" y="1283578"/>
            <a:ext cx="2072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Spring Data JPA e JDBC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5625A8BE-FC33-47B6-AD41-E03324620354}"/>
              </a:ext>
            </a:extLst>
          </p:cNvPr>
          <p:cNvSpPr/>
          <p:nvPr/>
        </p:nvSpPr>
        <p:spPr>
          <a:xfrm rot="5400000">
            <a:off x="3995585" y="267069"/>
            <a:ext cx="197796" cy="13315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79ED5F1-FEC8-4C3D-84F5-10B938B14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01" y="491124"/>
            <a:ext cx="882202" cy="882202"/>
          </a:xfrm>
          <a:prstGeom prst="rect">
            <a:avLst/>
          </a:prstGeom>
        </p:spPr>
      </p:pic>
      <p:sp>
        <p:nvSpPr>
          <p:cNvPr id="29" name="Seta: da Esquerda para a Direita 28">
            <a:extLst>
              <a:ext uri="{FF2B5EF4-FFF2-40B4-BE49-F238E27FC236}">
                <a16:creationId xmlns:a16="http://schemas.microsoft.com/office/drawing/2014/main" id="{A4FAD8E0-D0F9-4C72-B085-99FA21C5631D}"/>
              </a:ext>
            </a:extLst>
          </p:cNvPr>
          <p:cNvSpPr/>
          <p:nvPr/>
        </p:nvSpPr>
        <p:spPr>
          <a:xfrm>
            <a:off x="5964566" y="844919"/>
            <a:ext cx="982106" cy="174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045862F6-8C7F-4ADD-93EA-AC3356C8078C}"/>
              </a:ext>
            </a:extLst>
          </p:cNvPr>
          <p:cNvSpPr/>
          <p:nvPr/>
        </p:nvSpPr>
        <p:spPr>
          <a:xfrm rot="1335847">
            <a:off x="8125745" y="1191957"/>
            <a:ext cx="982106" cy="174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717131A4-EF88-4CC9-9DD4-C01E3FB7BFE6}"/>
              </a:ext>
            </a:extLst>
          </p:cNvPr>
          <p:cNvGrpSpPr/>
          <p:nvPr/>
        </p:nvGrpSpPr>
        <p:grpSpPr>
          <a:xfrm>
            <a:off x="8037831" y="1603280"/>
            <a:ext cx="4125402" cy="2361476"/>
            <a:chOff x="8030295" y="1480334"/>
            <a:chExt cx="4125402" cy="2361476"/>
          </a:xfrm>
        </p:grpSpPr>
        <p:sp>
          <p:nvSpPr>
            <p:cNvPr id="28" name="Nuvem 27">
              <a:extLst>
                <a:ext uri="{FF2B5EF4-FFF2-40B4-BE49-F238E27FC236}">
                  <a16:creationId xmlns:a16="http://schemas.microsoft.com/office/drawing/2014/main" id="{28FCD83E-B672-42E5-8C85-73EE5C9DB2D2}"/>
                </a:ext>
              </a:extLst>
            </p:cNvPr>
            <p:cNvSpPr/>
            <p:nvPr/>
          </p:nvSpPr>
          <p:spPr>
            <a:xfrm>
              <a:off x="8030295" y="1480334"/>
              <a:ext cx="4125402" cy="2361476"/>
            </a:xfrm>
            <a:prstGeom prst="cloud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173CC8C-DAB8-4163-947A-57BD8387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000" b="93778" l="1786" r="94643">
                          <a14:foregroundMark x1="37500" y1="31111" x2="37500" y2="31111"/>
                          <a14:foregroundMark x1="62054" y1="22667" x2="39286" y2="27556"/>
                          <a14:foregroundMark x1="67411" y1="22667" x2="33929" y2="15556"/>
                          <a14:foregroundMark x1="71875" y1="12889" x2="14732" y2="35111"/>
                          <a14:foregroundMark x1="14732" y1="35111" x2="12054" y2="64444"/>
                          <a14:foregroundMark x1="7589" y1="59556" x2="44643" y2="9778"/>
                          <a14:foregroundMark x1="44643" y1="9778" x2="78125" y2="16444"/>
                          <a14:foregroundMark x1="64732" y1="9333" x2="39732" y2="7556"/>
                          <a14:foregroundMark x1="76786" y1="19556" x2="46429" y2="25778"/>
                          <a14:foregroundMark x1="81321" y1="48760" x2="83482" y2="75556"/>
                          <a14:foregroundMark x1="80722" y1="41333" x2="81057" y2="45489"/>
                          <a14:foregroundMark x1="78571" y1="14667" x2="80722" y2="41333"/>
                          <a14:foregroundMark x1="83482" y1="75556" x2="23214" y2="84000"/>
                          <a14:foregroundMark x1="23214" y1="84000" x2="22768" y2="83556"/>
                          <a14:foregroundMark x1="91964" y1="71111" x2="84821" y2="24000"/>
                          <a14:foregroundMark x1="58929" y1="4444" x2="41518" y2="4889"/>
                          <a14:foregroundMark x1="94196" y1="37778" x2="95089" y2="57778"/>
                          <a14:foregroundMark x1="62054" y1="94222" x2="36607" y2="93333"/>
                          <a14:foregroundMark x1="2679" y1="57778" x2="1786" y2="42667"/>
                          <a14:backgroundMark x1="75000" y1="56000" x2="78125" y2="48444"/>
                          <a14:backgroundMark x1="79018" y1="48000" x2="79018" y2="39111"/>
                          <a14:backgroundMark x1="78125" y1="49778" x2="77232" y2="33333"/>
                          <a14:backgroundMark x1="80357" y1="47556" x2="79018" y2="36000"/>
                          <a14:backgroundMark x1="80357" y1="56444" x2="79911" y2="30667"/>
                          <a14:backgroundMark x1="80357" y1="54667" x2="80357" y2="4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378" y="2107396"/>
              <a:ext cx="664257" cy="667223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D9A10078-6946-40E9-9128-B670171C9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5786" y="2210787"/>
              <a:ext cx="459713" cy="608236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162DFF09-5F1D-4F2D-8A4E-F34772E5E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167" y1="24762" x2="42167" y2="24762"/>
                          <a14:foregroundMark x1="47917" y1="23016" x2="47917" y2="23016"/>
                          <a14:foregroundMark x1="52833" y1="23968" x2="52833" y2="23968"/>
                          <a14:foregroundMark x1="56417" y1="25873" x2="56417" y2="25873"/>
                          <a14:foregroundMark x1="63500" y1="35873" x2="63500" y2="35873"/>
                          <a14:foregroundMark x1="65250" y1="34603" x2="65250" y2="34603"/>
                          <a14:foregroundMark x1="35333" y1="35079" x2="35333" y2="35079"/>
                          <a14:foregroundMark x1="32167" y1="34603" x2="32167" y2="34603"/>
                          <a14:foregroundMark x1="38083" y1="35397" x2="38083" y2="353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3" t="17056" r="25983" b="19059"/>
            <a:stretch/>
          </p:blipFill>
          <p:spPr>
            <a:xfrm>
              <a:off x="9535623" y="2888162"/>
              <a:ext cx="1114747" cy="790038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7145316-C24F-4F97-BC66-FF4A8F0F9A3E}"/>
                </a:ext>
              </a:extLst>
            </p:cNvPr>
            <p:cNvSpPr txBox="1"/>
            <p:nvPr/>
          </p:nvSpPr>
          <p:spPr>
            <a:xfrm>
              <a:off x="10076630" y="1839964"/>
              <a:ext cx="1263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Spring Web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B7D8C13-F1E4-404D-991A-44115338380C}"/>
              </a:ext>
            </a:extLst>
          </p:cNvPr>
          <p:cNvGrpSpPr/>
          <p:nvPr/>
        </p:nvGrpSpPr>
        <p:grpSpPr>
          <a:xfrm>
            <a:off x="210081" y="4475935"/>
            <a:ext cx="3452772" cy="1774822"/>
            <a:chOff x="-5932" y="3089286"/>
            <a:chExt cx="3095719" cy="156688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EFDDEB-9C85-436F-98AD-D2A5BE1E7343}"/>
                </a:ext>
              </a:extLst>
            </p:cNvPr>
            <p:cNvSpPr txBox="1"/>
            <p:nvPr/>
          </p:nvSpPr>
          <p:spPr>
            <a:xfrm>
              <a:off x="-5932" y="4379171"/>
              <a:ext cx="3095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Aplicativos para modelagem e renderização 3D</a:t>
              </a: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2B0671A-9C6B-4E29-A8C7-7A835C493BC3}"/>
                </a:ext>
              </a:extLst>
            </p:cNvPr>
            <p:cNvGrpSpPr/>
            <p:nvPr/>
          </p:nvGrpSpPr>
          <p:grpSpPr>
            <a:xfrm>
              <a:off x="349824" y="3089286"/>
              <a:ext cx="2488685" cy="1196643"/>
              <a:chOff x="349824" y="3089286"/>
              <a:chExt cx="2488685" cy="1196643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522A1648-0FB4-4042-A1FD-D919CA486F6D}"/>
                  </a:ext>
                </a:extLst>
              </p:cNvPr>
              <p:cNvSpPr/>
              <p:nvPr/>
            </p:nvSpPr>
            <p:spPr>
              <a:xfrm>
                <a:off x="392049" y="3156323"/>
                <a:ext cx="2216552" cy="1064164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414FF306-9731-49B4-8F13-4EB15AD84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746" y="3266474"/>
                <a:ext cx="452541" cy="37012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4DC2DD78-7C07-446B-8120-64FB0C949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52" y="3288119"/>
                <a:ext cx="320651" cy="320651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869EF933-2E7F-47A0-9D28-66E9EDA5D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19" y="3860821"/>
                <a:ext cx="299233" cy="291979"/>
              </a:xfrm>
              <a:prstGeom prst="rect">
                <a:avLst/>
              </a:prstGeom>
            </p:spPr>
          </p:pic>
          <p:pic>
            <p:nvPicPr>
              <p:cNvPr id="44" name="Imagem 43">
                <a:extLst>
                  <a:ext uri="{FF2B5EF4-FFF2-40B4-BE49-F238E27FC236}">
                    <a16:creationId xmlns:a16="http://schemas.microsoft.com/office/drawing/2014/main" id="{31F67D3C-BEC8-4C7F-A941-493AA9478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632" y="3872789"/>
                <a:ext cx="287928" cy="287928"/>
              </a:xfrm>
              <a:prstGeom prst="rect">
                <a:avLst/>
              </a:prstGeom>
            </p:spPr>
          </p:pic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45C30F48-C3F9-4D11-A268-7A6D4401E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954" y="3298502"/>
                <a:ext cx="292885" cy="299883"/>
              </a:xfrm>
              <a:prstGeom prst="rect">
                <a:avLst/>
              </a:prstGeom>
            </p:spPr>
          </p:pic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8FF41AD-12AB-414E-B31A-09081BE8F15A}"/>
                  </a:ext>
                </a:extLst>
              </p:cNvPr>
              <p:cNvSpPr txBox="1"/>
              <p:nvPr/>
            </p:nvSpPr>
            <p:spPr>
              <a:xfrm>
                <a:off x="349824" y="3099562"/>
                <a:ext cx="890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Studio Max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CDB45CE-45DE-4AB4-81FD-3E86F33FA12A}"/>
                  </a:ext>
                </a:extLst>
              </p:cNvPr>
              <p:cNvSpPr txBox="1"/>
              <p:nvPr/>
            </p:nvSpPr>
            <p:spPr>
              <a:xfrm>
                <a:off x="1180791" y="3101827"/>
                <a:ext cx="826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Illustrator 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3C005CC-E9B5-45A4-8505-393A787CF637}"/>
                  </a:ext>
                </a:extLst>
              </p:cNvPr>
              <p:cNvSpPr txBox="1"/>
              <p:nvPr/>
            </p:nvSpPr>
            <p:spPr>
              <a:xfrm>
                <a:off x="1938803" y="3089286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Blender 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415AFE11-3397-4599-852F-A6FCFFF17E0B}"/>
                  </a:ext>
                </a:extLst>
              </p:cNvPr>
              <p:cNvSpPr txBox="1"/>
              <p:nvPr/>
            </p:nvSpPr>
            <p:spPr>
              <a:xfrm>
                <a:off x="356205" y="362861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Adobe XD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2897588-C50C-4C61-A860-303ED9CB7672}"/>
                  </a:ext>
                </a:extLst>
              </p:cNvPr>
              <p:cNvSpPr txBox="1"/>
              <p:nvPr/>
            </p:nvSpPr>
            <p:spPr>
              <a:xfrm>
                <a:off x="1159630" y="3619066"/>
                <a:ext cx="791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Premiere </a:t>
                </a:r>
              </a:p>
            </p:txBody>
          </p:sp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4F652048-7CCB-4673-B98B-6A90F930DB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667" b="89907" l="300" r="98000">
                            <a14:foregroundMark x1="47500" y1="11389" x2="31600" y2="13796"/>
                            <a14:foregroundMark x1="31600" y1="13796" x2="25500" y2="16759"/>
                            <a14:foregroundMark x1="26500" y1="15278" x2="35600" y2="14352"/>
                            <a14:foregroundMark x1="35600" y1="14352" x2="65300" y2="15278"/>
                            <a14:foregroundMark x1="65300" y1="15278" x2="72400" y2="18148"/>
                            <a14:foregroundMark x1="72400" y1="18148" x2="75600" y2="27500"/>
                            <a14:foregroundMark x1="82200" y1="32407" x2="87500" y2="54815"/>
                            <a14:foregroundMark x1="87500" y1="54815" x2="82800" y2="62870"/>
                            <a14:foregroundMark x1="82800" y1="62870" x2="76800" y2="67222"/>
                            <a14:foregroundMark x1="76800" y1="67222" x2="71900" y2="73981"/>
                            <a14:foregroundMark x1="71900" y1="73981" x2="64200" y2="76852"/>
                            <a14:foregroundMark x1="64200" y1="76852" x2="44600" y2="78519"/>
                            <a14:foregroundMark x1="44600" y1="78519" x2="36700" y2="76296"/>
                            <a14:foregroundMark x1="36700" y1="76296" x2="14300" y2="61296"/>
                            <a14:foregroundMark x1="14300" y1="61296" x2="10100" y2="53611"/>
                            <a14:foregroundMark x1="10100" y1="53611" x2="11100" y2="32778"/>
                            <a14:foregroundMark x1="11100" y1="32778" x2="14400" y2="25093"/>
                            <a14:foregroundMark x1="14400" y1="25093" x2="27800" y2="16481"/>
                            <a14:foregroundMark x1="46300" y1="19444" x2="22200" y2="22037"/>
                            <a14:foregroundMark x1="22200" y1="22037" x2="20500" y2="24722"/>
                            <a14:foregroundMark x1="29400" y1="24537" x2="25200" y2="39352"/>
                            <a14:foregroundMark x1="25200" y1="39352" x2="19600" y2="41019"/>
                            <a14:foregroundMark x1="59600" y1="31944" x2="67000" y2="28889"/>
                            <a14:foregroundMark x1="67000" y1="28889" x2="67600" y2="28796"/>
                            <a14:foregroundMark x1="71900" y1="29815" x2="67300" y2="35926"/>
                            <a14:foregroundMark x1="67300" y1="35926" x2="65300" y2="37500"/>
                            <a14:foregroundMark x1="77700" y1="78333" x2="83900" y2="64907"/>
                            <a14:foregroundMark x1="83900" y1="64907" x2="90500" y2="59907"/>
                            <a14:foregroundMark x1="90500" y1="59907" x2="94800" y2="52870"/>
                            <a14:foregroundMark x1="94800" y1="52870" x2="87200" y2="30093"/>
                            <a14:foregroundMark x1="87200" y1="30093" x2="82900" y2="23519"/>
                            <a14:foregroundMark x1="82900" y1="23519" x2="82700" y2="22870"/>
                            <a14:foregroundMark x1="54600" y1="2500" x2="37400" y2="5093"/>
                            <a14:foregroundMark x1="37400" y1="5093" x2="37400" y2="5093"/>
                            <a14:foregroundMark x1="60100" y1="7593" x2="70800" y2="10833"/>
                            <a14:foregroundMark x1="70800" y1="10833" x2="77100" y2="16204"/>
                            <a14:foregroundMark x1="77100" y1="16204" x2="84700" y2="18519"/>
                            <a14:foregroundMark x1="84700" y1="18519" x2="92100" y2="31759"/>
                            <a14:foregroundMark x1="95500" y1="39815" x2="98000" y2="46944"/>
                            <a14:foregroundMark x1="98000" y1="46944" x2="98000" y2="52315"/>
                            <a14:foregroundMark x1="49100" y1="1667" x2="43100" y2="2963"/>
                            <a14:foregroundMark x1="6600" y1="28148" x2="300" y2="43796"/>
                            <a14:foregroundMark x1="300" y1="43796" x2="5200" y2="55278"/>
                            <a14:foregroundMark x1="8400" y1="60926" x2="12000" y2="67870"/>
                            <a14:foregroundMark x1="12000" y1="67870" x2="25100" y2="75648"/>
                            <a14:foregroundMark x1="25100" y1="75648" x2="40600" y2="79352"/>
                            <a14:foregroundMark x1="71000" y1="81667" x2="53500" y2="85093"/>
                            <a14:foregroundMark x1="53500" y1="85093" x2="27900" y2="83704"/>
                            <a14:foregroundMark x1="27900" y1="83704" x2="26000" y2="81944"/>
                            <a14:foregroundMark x1="52700" y1="87870" x2="60300" y2="87593"/>
                            <a14:foregroundMark x1="60300" y1="87593" x2="62600" y2="87593"/>
                            <a14:foregroundMark x1="45000" y1="89074" x2="53900" y2="89907"/>
                            <a14:foregroundMark x1="54300" y1="35741" x2="53879" y2="38857"/>
                            <a14:foregroundMark x1="48530" y1="56438" x2="48600" y2="59815"/>
                            <a14:foregroundMark x1="47900" y1="26296" x2="48049" y2="33412"/>
                            <a14:foregroundMark x1="51977" y1="47707" x2="50700" y2="69259"/>
                            <a14:foregroundMark x1="52900" y1="32130" x2="52522" y2="38516"/>
                            <a14:foregroundMark x1="34599" y1="45833" x2="31000" y2="45833"/>
                            <a14:foregroundMark x1="45166" y1="45833" x2="38065" y2="45833"/>
                            <a14:foregroundMark x1="53337" y1="46493" x2="66200" y2="48056"/>
                            <a14:foregroundMark x1="48625" y1="45920" x2="48922" y2="45956"/>
                            <a14:foregroundMark x1="39990" y1="44871" x2="45241" y2="45509"/>
                            <a14:foregroundMark x1="34200" y1="44167" x2="34415" y2="44193"/>
                            <a14:foregroundMark x1="71800" y1="48056" x2="71800" y2="48056"/>
                            <a14:foregroundMark x1="70400" y1="44167" x2="60200" y2="44815"/>
                            <a14:foregroundMark x1="47700" y1="26481" x2="47700" y2="58519"/>
                            <a14:foregroundMark x1="50700" y1="37037" x2="60600" y2="43519"/>
                            <a14:foregroundMark x1="60600" y1="43519" x2="71400" y2="45000"/>
                            <a14:foregroundMark x1="74900" y1="46852" x2="64700" y2="51944"/>
                            <a14:foregroundMark x1="64700" y1="51944" x2="53500" y2="52685"/>
                            <a14:foregroundMark x1="53500" y1="52685" x2="53700" y2="63519"/>
                            <a14:foregroundMark x1="53700" y1="63519" x2="25700" y2="46204"/>
                            <a14:foregroundMark x1="25700" y1="46204" x2="36300" y2="41296"/>
                            <a14:foregroundMark x1="36300" y1="41296" x2="43500" y2="41296"/>
                            <a14:foregroundMark x1="43300" y1="44074" x2="43900" y2="52315"/>
                            <a14:foregroundMark x1="38100" y1="44722" x2="38600" y2="43241"/>
                            <a14:foregroundMark x1="50000" y1="43889" x2="51400" y2="33519"/>
                            <a14:foregroundMark x1="51400" y1="33519" x2="48600" y2="24907"/>
                            <a14:foregroundMark x1="46700" y1="24537" x2="41900" y2="34444"/>
                            <a14:foregroundMark x1="41900" y1="34444" x2="42300" y2="34815"/>
                            <a14:foregroundMark x1="55300" y1="30556" x2="47000" y2="23519"/>
                            <a14:foregroundMark x1="47000" y1="23519" x2="45800" y2="23889"/>
                            <a14:foregroundMark x1="53300" y1="42222" x2="51900" y2="47963"/>
                            <a14:foregroundMark x1="51000" y1="48611" x2="51800" y2="41944"/>
                            <a14:foregroundMark x1="50200" y1="41111" x2="49800" y2="34167"/>
                            <a14:foregroundMark x1="55100" y1="65833" x2="44900" y2="62870"/>
                            <a14:foregroundMark x1="48400" y1="63241" x2="50300" y2="59167"/>
                            <a14:foregroundMark x1="50500" y1="60278" x2="47500" y2="64537"/>
                            <a14:foregroundMark x1="47000" y1="53519" x2="42400" y2="51667"/>
                            <a14:foregroundMark x1="50000" y1="50185" x2="46300" y2="52037"/>
                            <a14:foregroundMark x1="52500" y1="43426" x2="47300" y2="53519"/>
                            <a14:foregroundMark x1="47300" y1="53519" x2="49600" y2="50185"/>
                            <a14:foregroundMark x1="50700" y1="44259" x2="47900" y2="41481"/>
                            <a14:foregroundMark x1="45300" y1="41574" x2="46800" y2="40648"/>
                            <a14:foregroundMark x1="52100" y1="35278" x2="47400" y2="33796"/>
                            <a14:foregroundMark x1="48800" y1="34907" x2="53000" y2="37685"/>
                            <a14:foregroundMark x1="50300" y1="33611" x2="50700" y2="32870"/>
                            <a14:foregroundMark x1="50200" y1="33796" x2="48800" y2="32685"/>
                            <a14:foregroundMark x1="51000" y1="39630" x2="51900" y2="41481"/>
                            <a14:foregroundMark x1="38600" y1="43241" x2="49800" y2="39259"/>
                            <a14:foregroundMark x1="49800" y1="39259" x2="55300" y2="44907"/>
                            <a14:foregroundMark x1="52600" y1="43704" x2="35300" y2="45833"/>
                            <a14:foregroundMark x1="34000" y1="45185" x2="40700" y2="44352"/>
                            <a14:foregroundMark x1="52100" y1="42222" x2="51900" y2="40278"/>
                            <a14:foregroundMark x1="49500" y1="32870" x2="52800" y2="44630"/>
                            <a14:foregroundMark x1="52800" y1="44630" x2="49700" y2="33981"/>
                            <a14:foregroundMark x1="49700" y1="33981" x2="50700" y2="37407"/>
                            <a14:foregroundMark x1="53700" y1="43704" x2="55600" y2="41481"/>
                            <a14:foregroundMark x1="46000" y1="50556" x2="44600" y2="58704"/>
                            <a14:foregroundMark x1="48400" y1="46852" x2="45400" y2="49444"/>
                            <a14:foregroundMark x1="56100" y1="44259" x2="54200" y2="41574"/>
                            <a14:backgroundMark x1="8900" y1="3611" x2="8900" y2="3611"/>
                            <a14:backgroundMark x1="9300" y1="3611" x2="4300" y2="9352"/>
                            <a14:backgroundMark x1="19100" y1="2315" x2="200" y2="12870"/>
                            <a14:backgroundMark x1="55705" y1="42207" x2="55364" y2="42511"/>
                            <a14:backgroundMark x1="45999" y1="49740" x2="45811" y2="505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5"/>
              <a:stretch/>
            </p:blipFill>
            <p:spPr>
              <a:xfrm flipH="1">
                <a:off x="2262927" y="3712321"/>
                <a:ext cx="575582" cy="573608"/>
              </a:xfrm>
              <a:prstGeom prst="rect">
                <a:avLst/>
              </a:prstGeom>
            </p:spPr>
          </p:pic>
        </p:grpSp>
      </p:grpSp>
      <p:sp>
        <p:nvSpPr>
          <p:cNvPr id="52" name="Seta: para Cima 51">
            <a:extLst>
              <a:ext uri="{FF2B5EF4-FFF2-40B4-BE49-F238E27FC236}">
                <a16:creationId xmlns:a16="http://schemas.microsoft.com/office/drawing/2014/main" id="{705BDEFA-8C3D-4B68-A866-95ACBC569ABC}"/>
              </a:ext>
            </a:extLst>
          </p:cNvPr>
          <p:cNvSpPr/>
          <p:nvPr/>
        </p:nvSpPr>
        <p:spPr>
          <a:xfrm>
            <a:off x="1813236" y="3816612"/>
            <a:ext cx="193433" cy="480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D58349-EC15-4A13-A87E-F9BB554F92DA}"/>
              </a:ext>
            </a:extLst>
          </p:cNvPr>
          <p:cNvSpPr txBox="1"/>
          <p:nvPr/>
        </p:nvSpPr>
        <p:spPr>
          <a:xfrm>
            <a:off x="4115591" y="65510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4A20E9-176B-4E7C-9CAB-C0F1C6B0BC4B}"/>
              </a:ext>
            </a:extLst>
          </p:cNvPr>
          <p:cNvSpPr txBox="1"/>
          <p:nvPr/>
        </p:nvSpPr>
        <p:spPr>
          <a:xfrm>
            <a:off x="8876109" y="5498486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2227270-454A-4922-BE02-78C80DF2D66C}"/>
              </a:ext>
            </a:extLst>
          </p:cNvPr>
          <p:cNvGrpSpPr/>
          <p:nvPr/>
        </p:nvGrpSpPr>
        <p:grpSpPr>
          <a:xfrm>
            <a:off x="210081" y="2417837"/>
            <a:ext cx="3827843" cy="1360984"/>
            <a:chOff x="496095" y="2460756"/>
            <a:chExt cx="3827843" cy="136098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1B7ED93-596C-4DB1-90B7-7C71F10BFC7E}"/>
                </a:ext>
              </a:extLst>
            </p:cNvPr>
            <p:cNvSpPr/>
            <p:nvPr/>
          </p:nvSpPr>
          <p:spPr>
            <a:xfrm>
              <a:off x="785300" y="3117422"/>
              <a:ext cx="3246038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ACF55DB-7E7B-485F-BC9C-739EA2FC4FD9}"/>
                </a:ext>
              </a:extLst>
            </p:cNvPr>
            <p:cNvSpPr/>
            <p:nvPr/>
          </p:nvSpPr>
          <p:spPr>
            <a:xfrm>
              <a:off x="785300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249CFF-27B1-482E-89DE-965C72AF33AF}"/>
                </a:ext>
              </a:extLst>
            </p:cNvPr>
            <p:cNvSpPr/>
            <p:nvPr/>
          </p:nvSpPr>
          <p:spPr>
            <a:xfrm>
              <a:off x="1487665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Disco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8AA3C1-D85F-4DF5-9C91-9623E31A67E0}"/>
                </a:ext>
              </a:extLst>
            </p:cNvPr>
            <p:cNvSpPr/>
            <p:nvPr/>
          </p:nvSpPr>
          <p:spPr>
            <a:xfrm>
              <a:off x="3328973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3DB424C-5A66-42EA-825F-937AC70EDC56}"/>
                </a:ext>
              </a:extLst>
            </p:cNvPr>
            <p:cNvSpPr/>
            <p:nvPr/>
          </p:nvSpPr>
          <p:spPr>
            <a:xfrm>
              <a:off x="2190030" y="2587335"/>
              <a:ext cx="1138943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0C87A85-5B03-4E78-9454-62FFCC1E889F}"/>
                </a:ext>
              </a:extLst>
            </p:cNvPr>
            <p:cNvSpPr/>
            <p:nvPr/>
          </p:nvSpPr>
          <p:spPr>
            <a:xfrm>
              <a:off x="496095" y="2460756"/>
              <a:ext cx="3827843" cy="1360984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FF46F94-A094-42DB-BD97-55A668B6ED4E}"/>
              </a:ext>
            </a:extLst>
          </p:cNvPr>
          <p:cNvCxnSpPr>
            <a:cxnSpLocks/>
          </p:cNvCxnSpPr>
          <p:nvPr/>
        </p:nvCxnSpPr>
        <p:spPr>
          <a:xfrm>
            <a:off x="4240947" y="3290499"/>
            <a:ext cx="662304" cy="6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B0A7B700-F0CF-4087-B3A2-7399FBCA67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30957" y1="32910" x2="33008" y2="37109"/>
                        <a14:backgroundMark x1="24512" y1="56348" x2="24512" y2="56348"/>
                        <a14:backgroundMark x1="17480" y1="47070" x2="20508" y2="63379"/>
                        <a14:backgroundMark x1="15234" y1="48828" x2="36035" y2="79395"/>
                        <a14:backgroundMark x1="34277" y1="77344" x2="68262" y2="91406"/>
                        <a14:backgroundMark x1="71973" y1="81836" x2="82520" y2="58594"/>
                        <a14:backgroundMark x1="82715" y1="55078" x2="85449" y2="42090"/>
                        <a14:backgroundMark x1="82520" y1="35645" x2="73730" y2="19141"/>
                        <a14:backgroundMark x1="13770" y1="37109" x2="13281" y2="40137"/>
                        <a14:backgroundMark x1="13281" y1="41895" x2="16016" y2="42871"/>
                        <a14:backgroundMark x1="16504" y1="31641" x2="16016" y2="37402"/>
                        <a14:backgroundMark x1="22266" y1="22363" x2="26270" y2="19824"/>
                        <a14:backgroundMark x1="75781" y1="26367" x2="68262" y2="15820"/>
                        <a14:backgroundMark x1="68262" y1="15820" x2="59277" y2="8887"/>
                        <a14:backgroundMark x1="60254" y1="23828" x2="59961" y2="18359"/>
                        <a14:backgroundMark x1="55273" y1="29102" x2="54004" y2="33887"/>
                        <a14:backgroundMark x1="33008" y1="15820" x2="45703" y2="11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8366" y="3995995"/>
            <a:ext cx="1961743" cy="1961743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4A56416-67A5-4FC7-8F51-177E41D34C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73" y="4198982"/>
            <a:ext cx="867664" cy="867664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A6922F7-A288-4F18-B833-57F75D74A6B6}"/>
              </a:ext>
            </a:extLst>
          </p:cNvPr>
          <p:cNvCxnSpPr>
            <a:cxnSpLocks/>
          </p:cNvCxnSpPr>
          <p:nvPr/>
        </p:nvCxnSpPr>
        <p:spPr>
          <a:xfrm>
            <a:off x="6006576" y="3814162"/>
            <a:ext cx="551711" cy="48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55DD352-BACC-4692-AB17-D9A6D9A2DF5C}"/>
              </a:ext>
            </a:extLst>
          </p:cNvPr>
          <p:cNvCxnSpPr>
            <a:cxnSpLocks/>
          </p:cNvCxnSpPr>
          <p:nvPr/>
        </p:nvCxnSpPr>
        <p:spPr>
          <a:xfrm>
            <a:off x="7663208" y="4878795"/>
            <a:ext cx="696790" cy="17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8A2BFE8-7D6D-41C2-8E3E-F441D58F005A}"/>
              </a:ext>
            </a:extLst>
          </p:cNvPr>
          <p:cNvGrpSpPr/>
          <p:nvPr/>
        </p:nvGrpSpPr>
        <p:grpSpPr>
          <a:xfrm>
            <a:off x="5011114" y="2922050"/>
            <a:ext cx="1708093" cy="776345"/>
            <a:chOff x="4988250" y="2417837"/>
            <a:chExt cx="1708093" cy="776345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83E5818-A7DC-4797-8E91-69541B94CC54}"/>
                </a:ext>
              </a:extLst>
            </p:cNvPr>
            <p:cNvSpPr/>
            <p:nvPr/>
          </p:nvSpPr>
          <p:spPr>
            <a:xfrm>
              <a:off x="4988250" y="2417837"/>
              <a:ext cx="1708093" cy="776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1B1A39B2-A417-46CD-A378-7ED7E402A326}"/>
                </a:ext>
              </a:extLst>
            </p:cNvPr>
            <p:cNvGrpSpPr/>
            <p:nvPr/>
          </p:nvGrpSpPr>
          <p:grpSpPr>
            <a:xfrm>
              <a:off x="5763056" y="2579508"/>
              <a:ext cx="692563" cy="614674"/>
              <a:chOff x="6763803" y="2917469"/>
              <a:chExt cx="1703437" cy="1511861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C51A816E-6CED-4699-AF9E-C827D64F9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41"/>
              <a:stretch/>
            </p:blipFill>
            <p:spPr>
              <a:xfrm>
                <a:off x="6763803" y="3151209"/>
                <a:ext cx="1309715" cy="1278121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B62AB29-7A63-4934-876F-42D1727CF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944" b="90926" l="10000" r="90000">
                            <a14:foregroundMark x1="51714" y1="2037" x2="51714" y2="2037"/>
                            <a14:foregroundMark x1="79429" y1="6296" x2="79429" y2="6296"/>
                            <a14:foregroundMark x1="47429" y1="90926" x2="47429" y2="909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726" y="3124816"/>
                <a:ext cx="393722" cy="607456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D6D76CC2-E718-4A9B-8AF5-B608C12C2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3518" y="2917469"/>
                <a:ext cx="393722" cy="360912"/>
              </a:xfrm>
              <a:prstGeom prst="rect">
                <a:avLst/>
              </a:prstGeom>
            </p:spPr>
          </p:pic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CBAFAF1A-7625-4076-AC3D-A0F669853BE9}"/>
                </a:ext>
              </a:extLst>
            </p:cNvPr>
            <p:cNvGrpSpPr/>
            <p:nvPr/>
          </p:nvGrpSpPr>
          <p:grpSpPr>
            <a:xfrm>
              <a:off x="5066579" y="2509156"/>
              <a:ext cx="598772" cy="627476"/>
              <a:chOff x="4831453" y="4408105"/>
              <a:chExt cx="598772" cy="627476"/>
            </a:xfrm>
          </p:grpSpPr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328AE0E5-4806-4FA8-BF6B-015D0A0CC8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9227" b="83044" l="10000" r="90000">
                            <a14:backgroundMark x1="46600" y1="42222" x2="46600" y2="42222"/>
                            <a14:backgroundMark x1="47400" y1="40278" x2="55300" y2="43889"/>
                            <a14:backgroundMark x1="55300" y1="43889" x2="57500" y2="43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5" t="11466" r="7462" b="18315"/>
              <a:stretch/>
            </p:blipFill>
            <p:spPr>
              <a:xfrm>
                <a:off x="4989822" y="4640511"/>
                <a:ext cx="440403" cy="395070"/>
              </a:xfrm>
              <a:prstGeom prst="rect">
                <a:avLst/>
              </a:prstGeom>
            </p:spPr>
          </p:pic>
          <p:pic>
            <p:nvPicPr>
              <p:cNvPr id="66" name="Imagem 65">
                <a:extLst>
                  <a:ext uri="{FF2B5EF4-FFF2-40B4-BE49-F238E27FC236}">
                    <a16:creationId xmlns:a16="http://schemas.microsoft.com/office/drawing/2014/main" id="{982E0AEF-4258-40FF-A1C0-BDD79843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944" b="90926" l="10000" r="90000">
                            <a14:foregroundMark x1="51714" y1="2037" x2="51714" y2="2037"/>
                            <a14:foregroundMark x1="79429" y1="6296" x2="79429" y2="6296"/>
                            <a14:foregroundMark x1="47429" y1="90926" x2="47429" y2="909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948389" y="4469169"/>
                <a:ext cx="222110" cy="342684"/>
              </a:xfrm>
              <a:prstGeom prst="rect">
                <a:avLst/>
              </a:prstGeom>
            </p:spPr>
          </p:pic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5C56EC4B-C346-4264-B791-61501B339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53" y="4408105"/>
                <a:ext cx="160075" cy="146735"/>
              </a:xfrm>
              <a:prstGeom prst="rect">
                <a:avLst/>
              </a:prstGeom>
            </p:spPr>
          </p:pic>
        </p:grpSp>
      </p:grpSp>
      <p:pic>
        <p:nvPicPr>
          <p:cNvPr id="64" name="Imagem 63">
            <a:extLst>
              <a:ext uri="{FF2B5EF4-FFF2-40B4-BE49-F238E27FC236}">
                <a16:creationId xmlns:a16="http://schemas.microsoft.com/office/drawing/2014/main" id="{C1EEB255-AAD6-4744-A0DA-9C6695813C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4" y="5825102"/>
            <a:ext cx="1014022" cy="1014022"/>
          </a:xfrm>
          <a:prstGeom prst="rect">
            <a:avLst/>
          </a:prstGeom>
        </p:spPr>
      </p:pic>
      <p:sp>
        <p:nvSpPr>
          <p:cNvPr id="71" name="Seta: para Cima 70">
            <a:extLst>
              <a:ext uri="{FF2B5EF4-FFF2-40B4-BE49-F238E27FC236}">
                <a16:creationId xmlns:a16="http://schemas.microsoft.com/office/drawing/2014/main" id="{108A11D7-6D7A-431D-8061-05B89CB2277E}"/>
              </a:ext>
            </a:extLst>
          </p:cNvPr>
          <p:cNvSpPr/>
          <p:nvPr/>
        </p:nvSpPr>
        <p:spPr>
          <a:xfrm>
            <a:off x="1637978" y="1896949"/>
            <a:ext cx="193433" cy="480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41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Props1.xml><?xml version="1.0" encoding="utf-8"?>
<ds:datastoreItem xmlns:ds="http://schemas.openxmlformats.org/officeDocument/2006/customXml" ds:itemID="{4C842090-8386-496D-ABE9-3B66B47729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LEMES FLORENTINO</dc:creator>
  <cp:lastModifiedBy>Lais Silva</cp:lastModifiedBy>
  <cp:revision>33</cp:revision>
  <dcterms:created xsi:type="dcterms:W3CDTF">2019-09-22T17:39:11Z</dcterms:created>
  <dcterms:modified xsi:type="dcterms:W3CDTF">2019-10-23T16:21:21Z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