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3"/>
  </p:sldMasterIdLst>
  <p:sldIdLst>
    <p:sldId id="258" r:id="rId104"/>
    <p:sldId id="259" r:id="rId105"/>
    <p:sldId id="273" r:id="rId106"/>
    <p:sldId id="260" r:id="rId107"/>
    <p:sldId id="261" r:id="rId108"/>
    <p:sldId id="262" r:id="rId109"/>
    <p:sldId id="263" r:id="rId110"/>
    <p:sldId id="265" r:id="rId111"/>
    <p:sldId id="264" r:id="rId112"/>
    <p:sldId id="266" r:id="rId113"/>
    <p:sldId id="267" r:id="rId114"/>
    <p:sldId id="268" r:id="rId115"/>
    <p:sldId id="274" r:id="rId116"/>
    <p:sldId id="269" r:id="rId117"/>
    <p:sldId id="270" r:id="rId118"/>
    <p:sldId id="271" r:id="rId1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14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9.xml"/><Relationship Id="rId16" Type="http://schemas.openxmlformats.org/officeDocument/2006/relationships/customXml" Target="../customXml/item16.xml"/><Relationship Id="rId107" Type="http://schemas.openxmlformats.org/officeDocument/2006/relationships/slide" Target="slides/slide4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2.xml"/><Relationship Id="rId113" Type="http://schemas.openxmlformats.org/officeDocument/2006/relationships/slide" Target="slides/slide10.xml"/><Relationship Id="rId118" Type="http://schemas.openxmlformats.org/officeDocument/2006/relationships/slide" Target="slides/slide15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Master" Target="slideMasters/slideMaster1.xml"/><Relationship Id="rId108" Type="http://schemas.openxmlformats.org/officeDocument/2006/relationships/slide" Target="slides/slide5.xml"/><Relationship Id="rId116" Type="http://schemas.openxmlformats.org/officeDocument/2006/relationships/slide" Target="slides/slide1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.xml"/><Relationship Id="rId114" Type="http://schemas.openxmlformats.org/officeDocument/2006/relationships/slide" Target="slides/slide11.xml"/><Relationship Id="rId119" Type="http://schemas.openxmlformats.org/officeDocument/2006/relationships/slide" Target="slides/slide1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1.xml"/><Relationship Id="rId120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7.xml"/><Relationship Id="rId115" Type="http://schemas.openxmlformats.org/officeDocument/2006/relationships/slide" Target="slides/slide1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BR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ln>
              <a:solidFill>
                <a:srgbClr val="80808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D-451D-8D7C-6B5DE489A799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rgbClr val="80808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7D-451D-8D7C-6B5DE489A799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D9D9D9"/>
            </a:solidFill>
            <a:ln>
              <a:solidFill>
                <a:srgbClr val="80808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7D-451D-8D7C-6B5DE489A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437529"/>
        <c:axId val="88301629"/>
      </c:barChart>
      <c:catAx>
        <c:axId val="4143752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3240">
            <a:solidFill>
              <a:srgbClr val="8B8B8B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88301629"/>
        <c:crosses val="autoZero"/>
        <c:auto val="1"/>
        <c:lblAlgn val="ctr"/>
        <c:lblOffset val="100"/>
        <c:noMultiLvlLbl val="1"/>
      </c:catAx>
      <c:valAx>
        <c:axId val="88301629"/>
        <c:scaling>
          <c:orientation val="minMax"/>
        </c:scaling>
        <c:delete val="0"/>
        <c:axPos val="l"/>
        <c:majorGridlines>
          <c:spPr>
            <a:ln w="324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one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41437529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1"/>
  </c:chart>
  <c:spPr>
    <a:solidFill>
      <a:srgbClr val="FFFFFF"/>
    </a:solidFill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C4DE-2CCD-4269-BD4A-4631A849F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E8090-6377-444F-82A0-D24D3B30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452AB-996A-4118-A97D-35568F46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54A27-31B6-4AB8-BDDD-650CD2C9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5924E-771C-43BE-93CB-12316C29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57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A0901-B476-4E29-B401-5AA5A32A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4087E-A4CA-40D6-95BE-F094334B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426C4-4B44-4299-B7B1-DD125F33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79BF5-BED7-40EA-8917-C226B198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79134-08CD-4E4E-8A80-1182B6DD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3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A7B6DF-48F0-47A8-B37F-A6D1B6088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629032-222D-4247-B94E-60F47EFDD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4F097-CF16-4FAC-9C47-DE080294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A9B4B-9B5E-4D1F-92F6-40A8E16E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B5665-7B0F-4F5B-8D3D-D1DBFF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0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A7DC8-4688-4485-9541-F3E1BC65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DC6FE-0197-43CB-834A-1439F06E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9CB9B-E645-4B31-B2BB-E535A1B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13F83-5FF2-4D14-A1B2-50CF87A4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9FEE-30C8-4C10-8A86-BFEA79B5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A12CE-C9EE-43BA-89E7-43355D56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99569C-2DDA-4E67-BB87-D759CE42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15FE8-18C3-4A3A-8B4B-F6D842DE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45CA9F-8A45-42EB-93B3-63264A5D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A7D812-4785-41CF-A38A-503A91DA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68A6-74DE-42AB-9AA7-3AB34DD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8354C-879F-42A2-A680-CACE99441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11933A-8AA1-49B3-9B32-34671309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6F2D9D-BEF7-4D55-93F0-CD0821EB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1A2A75-EA66-4CD4-A528-40D6D62F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189DF5-C192-40CC-847A-B97FDCB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9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B626A-A335-469A-98E3-7B028085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91DC39-D110-4A44-A7D1-47C31EB1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F64523-096C-488D-A070-EBE630D8F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EBA7B-E263-4063-BFD3-E6CBF9DC6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5435AD-E437-4836-AEA7-E8919524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FD06C8-00D1-48C6-883B-A2BED50F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FCDAC4-8C1C-4018-8AB6-CF202481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C307E6-18DC-4858-805E-ABFAD3D9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0CCF-B745-438F-83BD-C5A59A79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16E758-1846-40E8-B435-ED5828C0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33C710-DD50-4961-8AAD-BF1DE07F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4C5E17-3C4D-488E-80C3-5045C3AE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70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DA890-A6F5-44AF-93EF-75DD1A75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B9BD75-DA5A-47D6-A322-39A2665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231D1F-1B38-4685-9216-04304C37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3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4677D-A3BD-4EEB-AF09-293D53A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CFB9E-8497-43BB-9551-19EB950C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2D1A75-0FFB-4827-989D-880F262B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BE2F71-1BBB-4D1B-8EEA-CE6517C6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EF9F51-0E1A-4F81-A2A0-CEBA3452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976235-6CA8-462F-96DC-185B69CB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53F17-6805-4D13-959F-1143A8BA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10120F-D8B3-4D2D-8B61-3E13C2EB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7D113-AC97-4D2B-86DB-208C86298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B0701-2501-4BC7-B2A2-A2CB5360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F15ADC-08CC-42E7-A382-E50A7E0E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6BCA8A-70B9-4AF7-B034-28E97572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4A4548-403C-4BE9-958B-ADCE12F5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E57756-4765-4F4C-BBFD-EB33051F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F989E-0832-4CA5-B50E-2DC77CFCD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CF88-55CB-4A83-A62D-3C3F4E3B0DA9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6311B-60B0-41DE-9598-15F0444C4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C712D-B485-44F8-9E01-B77E887C5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customXml" Target="../../customXml/item4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3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customXml" Target="../../customXml/item23.xml"/><Relationship Id="rId10" Type="http://schemas.openxmlformats.org/officeDocument/2006/relationships/image" Target="../media/image8.png"/><Relationship Id="rId4" Type="http://schemas.openxmlformats.org/officeDocument/2006/relationships/customXml" Target="../../customXml/item18.xml"/><Relationship Id="rId9" Type="http://schemas.openxmlformats.org/officeDocument/2006/relationships/image" Target="../media/image7.png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image" Target="../media/image8.png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6.xml"/><Relationship Id="rId12" Type="http://schemas.openxmlformats.org/officeDocument/2006/relationships/image" Target="../media/image7.png"/><Relationship Id="rId17" Type="http://schemas.openxmlformats.org/officeDocument/2006/relationships/image" Target="../media/image2.png"/><Relationship Id="rId2" Type="http://schemas.openxmlformats.org/officeDocument/2006/relationships/customXml" Target="../../customXml/item51.xml"/><Relationship Id="rId16" Type="http://schemas.openxmlformats.org/officeDocument/2006/relationships/image" Target="../media/image11.jpg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29.xml"/><Relationship Id="rId11" Type="http://schemas.openxmlformats.org/officeDocument/2006/relationships/image" Target="../media/image6.png"/><Relationship Id="rId5" Type="http://schemas.openxmlformats.org/officeDocument/2006/relationships/customXml" Target="../../customXml/item47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50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9.png"/><Relationship Id="rId26" Type="http://schemas.openxmlformats.org/officeDocument/2006/relationships/image" Target="../media/image18.png"/><Relationship Id="rId3" Type="http://schemas.openxmlformats.org/officeDocument/2006/relationships/customXml" Target="../../customXml/item77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76.xml"/><Relationship Id="rId17" Type="http://schemas.openxmlformats.org/officeDocument/2006/relationships/image" Target="../media/image8.png"/><Relationship Id="rId25" Type="http://schemas.openxmlformats.org/officeDocument/2006/relationships/image" Target="../media/image17.png"/><Relationship Id="rId2" Type="http://schemas.openxmlformats.org/officeDocument/2006/relationships/customXml" Target="../../customXml/item69.xml"/><Relationship Id="rId16" Type="http://schemas.openxmlformats.org/officeDocument/2006/relationships/image" Target="../media/image7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75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79.xml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customXml" Target="../../customXml/item74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73.xml"/><Relationship Id="rId14" Type="http://schemas.openxmlformats.org/officeDocument/2006/relationships/image" Target="../media/image5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9.png"/><Relationship Id="rId26" Type="http://schemas.openxmlformats.org/officeDocument/2006/relationships/image" Target="../media/image18.png"/><Relationship Id="rId3" Type="http://schemas.openxmlformats.org/officeDocument/2006/relationships/customXml" Target="../../customXml/item98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92.xml"/><Relationship Id="rId12" Type="http://schemas.openxmlformats.org/officeDocument/2006/relationships/customXml" Target="../../customXml/item97.xml"/><Relationship Id="rId17" Type="http://schemas.openxmlformats.org/officeDocument/2006/relationships/image" Target="../media/image8.png"/><Relationship Id="rId25" Type="http://schemas.openxmlformats.org/officeDocument/2006/relationships/image" Target="../media/image17.png"/><Relationship Id="rId33" Type="http://schemas.openxmlformats.org/officeDocument/2006/relationships/image" Target="../media/image23.emf"/><Relationship Id="rId2" Type="http://schemas.openxmlformats.org/officeDocument/2006/relationships/customXml" Target="../../customXml/item90.xml"/><Relationship Id="rId16" Type="http://schemas.openxmlformats.org/officeDocument/2006/relationships/image" Target="../media/image7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customXml" Target="../../customXml/item101.xml"/><Relationship Id="rId6" Type="http://schemas.openxmlformats.org/officeDocument/2006/relationships/customXml" Target="../../customXml/item91.xml"/><Relationship Id="rId11" Type="http://schemas.openxmlformats.org/officeDocument/2006/relationships/customXml" Target="../../customXml/item96.xml"/><Relationship Id="rId24" Type="http://schemas.openxmlformats.org/officeDocument/2006/relationships/image" Target="../media/image16.png"/><Relationship Id="rId32" Type="http://schemas.openxmlformats.org/officeDocument/2006/relationships/image" Target="../media/image22.emf"/><Relationship Id="rId5" Type="http://schemas.openxmlformats.org/officeDocument/2006/relationships/customXml" Target="../../customXml/item100.xml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customXml" Target="../../customXml/item95.xml"/><Relationship Id="rId19" Type="http://schemas.openxmlformats.org/officeDocument/2006/relationships/image" Target="../media/image10.png"/><Relationship Id="rId31" Type="http://schemas.openxmlformats.org/officeDocument/2006/relationships/image" Target="../media/image1.png"/><Relationship Id="rId4" Type="http://schemas.openxmlformats.org/officeDocument/2006/relationships/customXml" Target="../../customXml/item99.xml"/><Relationship Id="rId9" Type="http://schemas.openxmlformats.org/officeDocument/2006/relationships/customXml" Target="../../customXml/item94.xml"/><Relationship Id="rId14" Type="http://schemas.openxmlformats.org/officeDocument/2006/relationships/image" Target="../media/image5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customXml" Target="../../customXml/item81.xml"/><Relationship Id="rId1" Type="http://schemas.openxmlformats.org/officeDocument/2006/relationships/customXml" Target="../../customXml/item80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67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37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2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8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6.xml"/><Relationship Id="rId1" Type="http://schemas.openxmlformats.org/officeDocument/2006/relationships/customXml" Target="../../customXml/item8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85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15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5.xml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2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46.xml"/><Relationship Id="rId4" Type="http://schemas.openxmlformats.org/officeDocument/2006/relationships/customXml" Target="../../customXml/item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26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4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10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32.xml"/><Relationship Id="rId4" Type="http://schemas.openxmlformats.org/officeDocument/2006/relationships/customXml" Target="../../customXml/item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13" Type="http://schemas.openxmlformats.org/officeDocument/2006/relationships/customXml" Target="../../customXml/item7.xml"/><Relationship Id="rId3" Type="http://schemas.openxmlformats.org/officeDocument/2006/relationships/customXml" Target="../../customXml/item54.xml"/><Relationship Id="rId7" Type="http://schemas.openxmlformats.org/officeDocument/2006/relationships/customXml" Target="../../customXml/item49.xml"/><Relationship Id="rId12" Type="http://schemas.openxmlformats.org/officeDocument/2006/relationships/customXml" Target="../../customXml/item61.xml"/><Relationship Id="rId2" Type="http://schemas.openxmlformats.org/officeDocument/2006/relationships/customXml" Target="../../customXml/item4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59.xml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60.xml"/><Relationship Id="rId10" Type="http://schemas.openxmlformats.org/officeDocument/2006/relationships/customXml" Target="../../customXml/item66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0EC30-DC84-4099-8D8B-AAE14342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0"/>
            <a:ext cx="9144000" cy="2387600"/>
          </a:xfrm>
        </p:spPr>
        <p:txBody>
          <a:bodyPr/>
          <a:lstStyle/>
          <a:p>
            <a:r>
              <a:rPr lang="pt-BR" dirty="0"/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41589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A166BA18-31CD-4283-9FB0-98DF5F8A80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F3348D97-7189-49EC-B543-F4A317F57FA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CF9A639-B201-4419-A6E8-47767CB87CC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974D38-97CA-4662-ABBC-E04008B8DEF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309FC61-263B-4A7D-93F0-C5B7403D000F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08B1C81-7C17-451F-A072-DA694B67FAA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B72731-9399-49CB-9852-D909E495565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E619EE-F03A-4104-B5DB-D2303021EF0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53A40F0A-31E6-4F5C-9C09-213DF635B3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A8E00BEF-EAA7-4F3A-ABF4-272F202E6B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6D5AC834-710A-4A1F-911E-EA8FA403BA5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34191EA0-5742-4031-9E46-36E08E8CF3A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B28C00D-B78B-4ECF-BA74-E1AB873E1EA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ED1BCBA8-1AEF-46B3-B697-19F6EE3733C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584E0A17-2901-4ECA-91DD-39F9D8A879F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5772B4F5-2DD7-4DBB-A006-3ECB78A63BF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7B78C7-7DD7-4E3F-8906-5FDE340C889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896E45A-6EEE-4B02-BA34-6C714B0DA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4B5220C-CE18-4407-80DE-CDD405255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D111C44-AB59-4263-9C01-DDB2B54461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4B5E59-C64C-4D38-82C1-A5D80E18C71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FF8A32A-125A-4344-8474-A45C84FF14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http://www.Provë3D</a:t>
                </a:r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367A0A-EE8B-4732-95B3-44DA42FD328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A29A1D4-1CA5-491A-A6BF-8C8F3BF189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9770FA6-E063-4656-8AD9-4831C2188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0B666DF-EA49-4091-8ADB-53EECB69C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B339D18-541D-4F6C-94CA-CF8145BEE4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B07A7FC-2ED1-4D27-B6B6-F19D6CF6BA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EAB7D0C-B796-4604-91E0-76A065BE4E3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15737448-D584-4772-A683-93BC2ABA00E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00200" y="924844"/>
            <a:ext cx="8991600" cy="40480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Edit      Login      </a:t>
            </a:r>
            <a:r>
              <a:rPr kumimoji="0" lang="en-US" sz="1200" b="0" i="0" u="none" strike="noStrike" kern="0" cap="none" spc="0" normalizeH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Cadastro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5" name="Imagem 34" descr="Uma imagem contendo no interior, janela, pequeno, branco&#10;&#10;Descrição gerada automaticamente">
            <a:extLst>
              <a:ext uri="{FF2B5EF4-FFF2-40B4-BE49-F238E27FC236}">
                <a16:creationId xmlns:a16="http://schemas.microsoft.com/office/drawing/2014/main" id="{8A9389D9-2349-47A8-B9F9-0C23F04E63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26570"/>
            <a:ext cx="8991600" cy="2102430"/>
          </a:xfrm>
          <a:prstGeom prst="rect">
            <a:avLst/>
          </a:prstGeom>
        </p:spPr>
      </p:pic>
      <p:pic>
        <p:nvPicPr>
          <p:cNvPr id="37" name="Imagem 36" descr="Uma imagem contendo no interior, janela, pequeno, branco&#10;&#10;Descrição gerada automaticamente">
            <a:extLst>
              <a:ext uri="{FF2B5EF4-FFF2-40B4-BE49-F238E27FC236}">
                <a16:creationId xmlns:a16="http://schemas.microsoft.com/office/drawing/2014/main" id="{41E4A51B-1DE3-4B0D-A650-BBB6BE4BF1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896771"/>
            <a:ext cx="8991600" cy="844826"/>
          </a:xfrm>
          <a:prstGeom prst="rect">
            <a:avLst/>
          </a:prstGeom>
        </p:spPr>
      </p:pic>
      <p:pic>
        <p:nvPicPr>
          <p:cNvPr id="39" name="Imagem 38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EC7E188B-A3E5-4412-9A59-A2EE59472E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21" y="1598011"/>
            <a:ext cx="860758" cy="804271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D03A231-3428-4350-B4BB-44107B13BA61}"/>
              </a:ext>
            </a:extLst>
          </p:cNvPr>
          <p:cNvSpPr txBox="1"/>
          <p:nvPr/>
        </p:nvSpPr>
        <p:spPr>
          <a:xfrm>
            <a:off x="5090698" y="2483482"/>
            <a:ext cx="201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Provë3D</a:t>
            </a:r>
          </a:p>
        </p:txBody>
      </p:sp>
      <p:grpSp>
        <p:nvGrpSpPr>
          <p:cNvPr id="41" name="Group">
            <a:extLst>
              <a:ext uri="{FF2B5EF4-FFF2-40B4-BE49-F238E27FC236}">
                <a16:creationId xmlns:a16="http://schemas.microsoft.com/office/drawing/2014/main" id="{08731C93-34D7-4CE1-85EF-918AA20BB24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65618" y="3904581"/>
            <a:ext cx="2616200" cy="1326742"/>
            <a:chOff x="3168650" y="2419758"/>
            <a:chExt cx="2616200" cy="1326742"/>
          </a:xfrm>
        </p:grpSpPr>
        <p:sp useBgFill="1">
          <p:nvSpPr>
            <p:cNvPr id="42" name="Container">
              <a:extLst>
                <a:ext uri="{FF2B5EF4-FFF2-40B4-BE49-F238E27FC236}">
                  <a16:creationId xmlns:a16="http://schemas.microsoft.com/office/drawing/2014/main" id="{BB69B7DB-25FD-4490-81DC-4961D23F1261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/>
                <a:t>Consiga ver de forma pratica o desempenho do seu computador</a:t>
              </a: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3" name="Content">
              <a:extLst>
                <a:ext uri="{FF2B5EF4-FFF2-40B4-BE49-F238E27FC236}">
                  <a16:creationId xmlns:a16="http://schemas.microsoft.com/office/drawing/2014/main" id="{D59824F6-129E-441F-BA7F-08574549BB8C}"/>
                </a:ext>
              </a:extLst>
            </p:cNvPr>
            <p:cNvSpPr txBox="1"/>
            <p:nvPr/>
          </p:nvSpPr>
          <p:spPr>
            <a:xfrm>
              <a:off x="3316284" y="2419758"/>
              <a:ext cx="1773884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Monitore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Hardware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22C80A07-8629-47E1-997B-14423437837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74554" y="3912394"/>
            <a:ext cx="2616200" cy="1326742"/>
            <a:chOff x="3168650" y="2419758"/>
            <a:chExt cx="2616200" cy="1326742"/>
          </a:xfrm>
        </p:grpSpPr>
        <p:sp useBgFill="1">
          <p:nvSpPr>
            <p:cNvPr id="45" name="Container">
              <a:extLst>
                <a:ext uri="{FF2B5EF4-FFF2-40B4-BE49-F238E27FC236}">
                  <a16:creationId xmlns:a16="http://schemas.microsoft.com/office/drawing/2014/main" id="{FF0262F9-ABA0-489A-AEE6-ABC9B14C4A08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/>
                <a:t>Você receberá </a:t>
              </a:r>
              <a:r>
                <a:rPr lang="pt-BR" sz="1200" dirty="0" err="1"/>
                <a:t>relatorios</a:t>
              </a:r>
              <a:r>
                <a:rPr lang="pt-BR" sz="1200" dirty="0"/>
                <a:t> semanais/mensais sobre o desempenho do seu computador, com algumas dicas para otimizar sua </a:t>
              </a:r>
              <a:r>
                <a:rPr lang="pt-BR" sz="1200" dirty="0" err="1"/>
                <a:t>performace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6" name="Content">
              <a:extLst>
                <a:ext uri="{FF2B5EF4-FFF2-40B4-BE49-F238E27FC236}">
                  <a16:creationId xmlns:a16="http://schemas.microsoft.com/office/drawing/2014/main" id="{B3E1AA45-7D5B-4CB8-882F-B1AD5283D439}"/>
                </a:ext>
              </a:extLst>
            </p:cNvPr>
            <p:cNvSpPr txBox="1"/>
            <p:nvPr/>
          </p:nvSpPr>
          <p:spPr>
            <a:xfrm>
              <a:off x="3316284" y="2419758"/>
              <a:ext cx="1379865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Receba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Relatórios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7" name="Group">
            <a:extLst>
              <a:ext uri="{FF2B5EF4-FFF2-40B4-BE49-F238E27FC236}">
                <a16:creationId xmlns:a16="http://schemas.microsoft.com/office/drawing/2014/main" id="{4604BEF1-A310-4FB5-BCFC-21F5C42E343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783490" y="3904581"/>
            <a:ext cx="2616200" cy="1326742"/>
            <a:chOff x="3168650" y="2419758"/>
            <a:chExt cx="2616200" cy="1326742"/>
          </a:xfrm>
        </p:grpSpPr>
        <p:sp useBgFill="1">
          <p:nvSpPr>
            <p:cNvPr id="48" name="Container">
              <a:extLst>
                <a:ext uri="{FF2B5EF4-FFF2-40B4-BE49-F238E27FC236}">
                  <a16:creationId xmlns:a16="http://schemas.microsoft.com/office/drawing/2014/main" id="{B2B63D5C-63B1-43CC-901E-05026BBB4B2C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/>
                <a:t>Você </a:t>
              </a:r>
              <a:r>
                <a:rPr lang="pt-BR" sz="1400" dirty="0" err="1"/>
                <a:t>tera</a:t>
              </a:r>
              <a:r>
                <a:rPr lang="pt-BR" sz="1400" dirty="0"/>
                <a:t> mais segurança e </a:t>
              </a:r>
              <a:r>
                <a:rPr lang="pt-BR" sz="1400" dirty="0" err="1"/>
                <a:t>flexibilodade</a:t>
              </a:r>
              <a:r>
                <a:rPr lang="pt-BR" sz="1400" dirty="0"/>
                <a:t> conseguindo monitorar seu processo via WTS</a:t>
              </a: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9" name="Content">
              <a:extLst>
                <a:ext uri="{FF2B5EF4-FFF2-40B4-BE49-F238E27FC236}">
                  <a16:creationId xmlns:a16="http://schemas.microsoft.com/office/drawing/2014/main" id="{4190CD85-0CDC-4D49-B997-6C25E29C1437}"/>
                </a:ext>
              </a:extLst>
            </p:cNvPr>
            <p:cNvSpPr txBox="1"/>
            <p:nvPr/>
          </p:nvSpPr>
          <p:spPr>
            <a:xfrm>
              <a:off x="3316284" y="2419758"/>
              <a:ext cx="1222835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Fique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Tranquilo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53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A166BA18-31CD-4283-9FB0-98DF5F8A80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F3348D97-7189-49EC-B543-F4A317F57FA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CF9A639-B201-4419-A6E8-47767CB87CC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974D38-97CA-4662-ABBC-E04008B8DEF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309FC61-263B-4A7D-93F0-C5B7403D000F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08B1C81-7C17-451F-A072-DA694B67FAA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B72731-9399-49CB-9852-D909E495565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E619EE-F03A-4104-B5DB-D2303021EF0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53A40F0A-31E6-4F5C-9C09-213DF635B3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A8E00BEF-EAA7-4F3A-ABF4-272F202E6B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6D5AC834-710A-4A1F-911E-EA8FA403BA5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34191EA0-5742-4031-9E46-36E08E8CF3A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B28C00D-B78B-4ECF-BA74-E1AB873E1EA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ED1BCBA8-1AEF-46B3-B697-19F6EE3733C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584E0A17-2901-4ECA-91DD-39F9D8A879F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5772B4F5-2DD7-4DBB-A006-3ECB78A63BF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7B78C7-7DD7-4E3F-8906-5FDE340C889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896E45A-6EEE-4B02-BA34-6C714B0DA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4B5220C-CE18-4407-80DE-CDD405255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D111C44-AB59-4263-9C01-DDB2B54461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4B5E59-C64C-4D38-82C1-A5D80E18C71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FF8A32A-125A-4344-8474-A45C84FF14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http://www.Provë3D.com/index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367A0A-EE8B-4732-95B3-44DA42FD328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A29A1D4-1CA5-491A-A6BF-8C8F3BF189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9770FA6-E063-4656-8AD9-4831C2188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0B666DF-EA49-4091-8ADB-53EECB69C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B339D18-541D-4F6C-94CA-CF8145BEE4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B07A7FC-2ED1-4D27-B6B6-F19D6CF6BA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EAB7D0C-B796-4604-91E0-76A065BE4E3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15737448-D584-4772-A683-93BC2ABA00E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00200" y="924844"/>
            <a:ext cx="8991600" cy="40480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Edit      Login      </a:t>
            </a:r>
            <a:r>
              <a:rPr kumimoji="0" lang="en-US" sz="1200" b="0" i="0" u="none" strike="noStrike" kern="0" cap="none" spc="0" normalizeH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Cadastro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5" name="Imagem 34" descr="Uma imagem contendo no interior, janela, pequeno, branco&#10;&#10;Descrição gerada automaticamente">
            <a:extLst>
              <a:ext uri="{FF2B5EF4-FFF2-40B4-BE49-F238E27FC236}">
                <a16:creationId xmlns:a16="http://schemas.microsoft.com/office/drawing/2014/main" id="{8A9389D9-2349-47A8-B9F9-0C23F04E63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26570"/>
            <a:ext cx="8991600" cy="2102430"/>
          </a:xfrm>
          <a:prstGeom prst="rect">
            <a:avLst/>
          </a:prstGeom>
        </p:spPr>
      </p:pic>
      <p:pic>
        <p:nvPicPr>
          <p:cNvPr id="37" name="Imagem 36" descr="Uma imagem contendo no interior, janela, pequeno, branco&#10;&#10;Descrição gerada automaticamente">
            <a:extLst>
              <a:ext uri="{FF2B5EF4-FFF2-40B4-BE49-F238E27FC236}">
                <a16:creationId xmlns:a16="http://schemas.microsoft.com/office/drawing/2014/main" id="{41E4A51B-1DE3-4B0D-A650-BBB6BE4BF1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896771"/>
            <a:ext cx="8991600" cy="844826"/>
          </a:xfrm>
          <a:prstGeom prst="rect">
            <a:avLst/>
          </a:prstGeom>
        </p:spPr>
      </p:pic>
      <p:pic>
        <p:nvPicPr>
          <p:cNvPr id="39" name="Imagem 38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EC7E188B-A3E5-4412-9A59-A2EE59472E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21" y="1598011"/>
            <a:ext cx="860758" cy="804271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D03A231-3428-4350-B4BB-44107B13BA61}"/>
              </a:ext>
            </a:extLst>
          </p:cNvPr>
          <p:cNvSpPr txBox="1"/>
          <p:nvPr/>
        </p:nvSpPr>
        <p:spPr>
          <a:xfrm>
            <a:off x="5090698" y="2483482"/>
            <a:ext cx="201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Provë3D</a:t>
            </a:r>
          </a:p>
        </p:txBody>
      </p:sp>
      <p:grpSp>
        <p:nvGrpSpPr>
          <p:cNvPr id="41" name="Group">
            <a:extLst>
              <a:ext uri="{FF2B5EF4-FFF2-40B4-BE49-F238E27FC236}">
                <a16:creationId xmlns:a16="http://schemas.microsoft.com/office/drawing/2014/main" id="{08731C93-34D7-4CE1-85EF-918AA20BB24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65618" y="3904581"/>
            <a:ext cx="2616200" cy="1326742"/>
            <a:chOff x="3168650" y="2419758"/>
            <a:chExt cx="2616200" cy="1326742"/>
          </a:xfrm>
        </p:grpSpPr>
        <p:sp useBgFill="1">
          <p:nvSpPr>
            <p:cNvPr id="42" name="Container">
              <a:extLst>
                <a:ext uri="{FF2B5EF4-FFF2-40B4-BE49-F238E27FC236}">
                  <a16:creationId xmlns:a16="http://schemas.microsoft.com/office/drawing/2014/main" id="{BB69B7DB-25FD-4490-81DC-4961D23F1261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3" name="Content">
              <a:extLst>
                <a:ext uri="{FF2B5EF4-FFF2-40B4-BE49-F238E27FC236}">
                  <a16:creationId xmlns:a16="http://schemas.microsoft.com/office/drawing/2014/main" id="{D59824F6-129E-441F-BA7F-08574549BB8C}"/>
                </a:ext>
              </a:extLst>
            </p:cNvPr>
            <p:cNvSpPr txBox="1"/>
            <p:nvPr/>
          </p:nvSpPr>
          <p:spPr>
            <a:xfrm>
              <a:off x="3316284" y="2419758"/>
              <a:ext cx="439929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22C80A07-8629-47E1-997B-14423437837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29959" y="3908462"/>
            <a:ext cx="2616200" cy="1326742"/>
            <a:chOff x="3168650" y="2419758"/>
            <a:chExt cx="2616200" cy="1326742"/>
          </a:xfrm>
        </p:grpSpPr>
        <p:sp useBgFill="1">
          <p:nvSpPr>
            <p:cNvPr id="45" name="Container">
              <a:extLst>
                <a:ext uri="{FF2B5EF4-FFF2-40B4-BE49-F238E27FC236}">
                  <a16:creationId xmlns:a16="http://schemas.microsoft.com/office/drawing/2014/main" id="{FF0262F9-ABA0-489A-AEE6-ABC9B14C4A08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6" name="Content">
              <a:extLst>
                <a:ext uri="{FF2B5EF4-FFF2-40B4-BE49-F238E27FC236}">
                  <a16:creationId xmlns:a16="http://schemas.microsoft.com/office/drawing/2014/main" id="{B3E1AA45-7D5B-4CB8-882F-B1AD5283D439}"/>
                </a:ext>
              </a:extLst>
            </p:cNvPr>
            <p:cNvSpPr txBox="1"/>
            <p:nvPr/>
          </p:nvSpPr>
          <p:spPr>
            <a:xfrm>
              <a:off x="3316284" y="2419758"/>
              <a:ext cx="439929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7" name="Group">
            <a:extLst>
              <a:ext uri="{FF2B5EF4-FFF2-40B4-BE49-F238E27FC236}">
                <a16:creationId xmlns:a16="http://schemas.microsoft.com/office/drawing/2014/main" id="{4604BEF1-A310-4FB5-BCFC-21F5C42E343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783490" y="3904581"/>
            <a:ext cx="2616200" cy="1326742"/>
            <a:chOff x="3168650" y="2419758"/>
            <a:chExt cx="2616200" cy="1326742"/>
          </a:xfrm>
        </p:grpSpPr>
        <p:sp useBgFill="1">
          <p:nvSpPr>
            <p:cNvPr id="48" name="Container">
              <a:extLst>
                <a:ext uri="{FF2B5EF4-FFF2-40B4-BE49-F238E27FC236}">
                  <a16:creationId xmlns:a16="http://schemas.microsoft.com/office/drawing/2014/main" id="{B2B63D5C-63B1-43CC-901E-05026BBB4B2C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9" name="Content">
              <a:extLst>
                <a:ext uri="{FF2B5EF4-FFF2-40B4-BE49-F238E27FC236}">
                  <a16:creationId xmlns:a16="http://schemas.microsoft.com/office/drawing/2014/main" id="{4190CD85-0CDC-4D49-B997-6C25E29C1437}"/>
                </a:ext>
              </a:extLst>
            </p:cNvPr>
            <p:cNvSpPr txBox="1"/>
            <p:nvPr/>
          </p:nvSpPr>
          <p:spPr>
            <a:xfrm>
              <a:off x="3316284" y="2419758"/>
              <a:ext cx="439929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0" name="DialogBox">
            <a:extLst>
              <a:ext uri="{FF2B5EF4-FFF2-40B4-BE49-F238E27FC236}">
                <a16:creationId xmlns:a16="http://schemas.microsoft.com/office/drawing/2014/main" id="{B66562DC-87AD-4868-A519-6AA02058AD13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721964" y="1411900"/>
            <a:ext cx="4316095" cy="3138488"/>
            <a:chOff x="2894330" y="2786062"/>
            <a:chExt cx="4316095" cy="3138488"/>
          </a:xfrm>
        </p:grpSpPr>
        <p:grpSp>
          <p:nvGrpSpPr>
            <p:cNvPr id="51" name="Group 2">
              <a:extLst>
                <a:ext uri="{FF2B5EF4-FFF2-40B4-BE49-F238E27FC236}">
                  <a16:creationId xmlns:a16="http://schemas.microsoft.com/office/drawing/2014/main" id="{6F2FE9F5-24AB-4D14-B3F3-F2FDE717A0D6}"/>
                </a:ext>
              </a:extLst>
            </p:cNvPr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5113B484-8B4F-461A-91A5-70A28678B135}"/>
                  </a:ext>
                </a:extLst>
              </p:cNvPr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Login</a:t>
                </a:r>
              </a:p>
            </p:txBody>
          </p:sp>
          <p:sp>
            <p:nvSpPr>
              <p:cNvPr id="56" name="InnerArea">
                <a:extLst>
                  <a:ext uri="{FF2B5EF4-FFF2-40B4-BE49-F238E27FC236}">
                    <a16:creationId xmlns:a16="http://schemas.microsoft.com/office/drawing/2014/main" id="{8602A03A-3E39-4454-B791-640FD44384B4}"/>
                  </a:ext>
                </a:extLst>
              </p:cNvPr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Minimize - Maximize - Close">
              <a:extLst>
                <a:ext uri="{FF2B5EF4-FFF2-40B4-BE49-F238E27FC236}">
                  <a16:creationId xmlns:a16="http://schemas.microsoft.com/office/drawing/2014/main" id="{FE02231D-501B-4EB3-8EDA-F64325AB106B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53" name="X2">
                <a:extLst>
                  <a:ext uri="{FF2B5EF4-FFF2-40B4-BE49-F238E27FC236}">
                    <a16:creationId xmlns:a16="http://schemas.microsoft.com/office/drawing/2014/main" id="{992F279B-3EEC-48CF-B500-038307400448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X1">
                <a:extLst>
                  <a:ext uri="{FF2B5EF4-FFF2-40B4-BE49-F238E27FC236}">
                    <a16:creationId xmlns:a16="http://schemas.microsoft.com/office/drawing/2014/main" id="{7610F7CD-588E-4E66-9403-E3DBCDAA56C3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316CB361-6CC3-43E6-8980-F9ED558434C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92024" y="1797243"/>
            <a:ext cx="2585277" cy="32541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C703568-2EDD-4F05-A97D-ABC3EFECAED3}"/>
              </a:ext>
            </a:extLst>
          </p:cNvPr>
          <p:cNvSpPr txBox="1"/>
          <p:nvPr/>
        </p:nvSpPr>
        <p:spPr>
          <a:xfrm>
            <a:off x="1910941" y="1775284"/>
            <a:ext cx="130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E00359-739A-4AC4-804C-5B5A0545DAFE}"/>
              </a:ext>
            </a:extLst>
          </p:cNvPr>
          <p:cNvSpPr txBox="1"/>
          <p:nvPr/>
        </p:nvSpPr>
        <p:spPr>
          <a:xfrm>
            <a:off x="1845057" y="2264986"/>
            <a:ext cx="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19C89852-2C85-4E95-A390-E91DA8357D4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92024" y="2240792"/>
            <a:ext cx="2585277" cy="32541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BDD5F07-081A-439A-9633-66061777DB14}"/>
              </a:ext>
            </a:extLst>
          </p:cNvPr>
          <p:cNvSpPr txBox="1"/>
          <p:nvPr/>
        </p:nvSpPr>
        <p:spPr>
          <a:xfrm>
            <a:off x="2014774" y="3016915"/>
            <a:ext cx="33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Esqueci minha senha.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Click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8F99E9F-B701-4DCB-801F-DBEF6AE95FD4}"/>
              </a:ext>
            </a:extLst>
          </p:cNvPr>
          <p:cNvSpPr/>
          <p:nvPr/>
        </p:nvSpPr>
        <p:spPr>
          <a:xfrm>
            <a:off x="4381818" y="3904581"/>
            <a:ext cx="1484978" cy="3790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Avançar</a:t>
            </a:r>
          </a:p>
        </p:txBody>
      </p:sp>
    </p:spTree>
    <p:extLst>
      <p:ext uri="{BB962C8B-B14F-4D97-AF65-F5344CB8AC3E}">
        <p14:creationId xmlns:p14="http://schemas.microsoft.com/office/powerpoint/2010/main" val="204910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">
            <a:extLst>
              <a:ext uri="{FF2B5EF4-FFF2-40B4-BE49-F238E27FC236}">
                <a16:creationId xmlns:a16="http://schemas.microsoft.com/office/drawing/2014/main" id="{EE79425B-2F98-4B3F-9D9B-33717A9335AD}"/>
              </a:ext>
            </a:extLst>
          </p:cNvPr>
          <p:cNvGrpSpPr/>
          <p:nvPr/>
        </p:nvGrpSpPr>
        <p:grpSpPr>
          <a:xfrm>
            <a:off x="-6840" y="-457200"/>
            <a:ext cx="12198240" cy="6994800"/>
            <a:chOff x="-6840" y="-137160"/>
            <a:chExt cx="12198240" cy="6994800"/>
          </a:xfrm>
        </p:grpSpPr>
        <p:sp>
          <p:nvSpPr>
            <p:cNvPr id="30" name="CustomShape 2">
              <a:extLst>
                <a:ext uri="{FF2B5EF4-FFF2-40B4-BE49-F238E27FC236}">
                  <a16:creationId xmlns:a16="http://schemas.microsoft.com/office/drawing/2014/main" id="{D8101862-355F-4187-8448-BEFEA404B2CD}"/>
                </a:ext>
              </a:extLst>
            </p:cNvPr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">
              <a:extLst>
                <a:ext uri="{FF2B5EF4-FFF2-40B4-BE49-F238E27FC236}">
                  <a16:creationId xmlns:a16="http://schemas.microsoft.com/office/drawing/2014/main" id="{8BC3F7AF-3485-4075-95A7-E2C4BB7160EF}"/>
                </a:ext>
              </a:extLst>
            </p:cNvPr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E9ED25CA-94E5-4649-8B65-396796E9F1F7}"/>
                </a:ext>
              </a:extLst>
            </p:cNvPr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56" name="CustomShape 5">
                <a:extLst>
                  <a:ext uri="{FF2B5EF4-FFF2-40B4-BE49-F238E27FC236}">
                    <a16:creationId xmlns:a16="http://schemas.microsoft.com/office/drawing/2014/main" id="{944BD502-25E4-4C12-BE62-78B86B7CF8C7}"/>
                  </a:ext>
                </a:extLst>
              </p:cNvPr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6">
                <a:extLst>
                  <a:ext uri="{FF2B5EF4-FFF2-40B4-BE49-F238E27FC236}">
                    <a16:creationId xmlns:a16="http://schemas.microsoft.com/office/drawing/2014/main" id="{1EF54B0D-9CB7-46CC-A64D-DE5BC3D1C2C4}"/>
                  </a:ext>
                </a:extLst>
              </p:cNvPr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" name="Group 7">
              <a:extLst>
                <a:ext uri="{FF2B5EF4-FFF2-40B4-BE49-F238E27FC236}">
                  <a16:creationId xmlns:a16="http://schemas.microsoft.com/office/drawing/2014/main" id="{E6E93926-CD8E-4A63-A5F9-84A08D8E3E71}"/>
                </a:ext>
              </a:extLst>
            </p:cNvPr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54" name="CustomShape 8">
                <a:extLst>
                  <a:ext uri="{FF2B5EF4-FFF2-40B4-BE49-F238E27FC236}">
                    <a16:creationId xmlns:a16="http://schemas.microsoft.com/office/drawing/2014/main" id="{B3773286-3479-42A8-8363-40B6FE304113}"/>
                  </a:ext>
                </a:extLst>
              </p:cNvPr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9">
                <a:extLst>
                  <a:ext uri="{FF2B5EF4-FFF2-40B4-BE49-F238E27FC236}">
                    <a16:creationId xmlns:a16="http://schemas.microsoft.com/office/drawing/2014/main" id="{D61E9EEE-B3D0-4151-AC12-E5BB0C6ACA22}"/>
                  </a:ext>
                </a:extLst>
              </p:cNvPr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" name="Group 10">
              <a:extLst>
                <a:ext uri="{FF2B5EF4-FFF2-40B4-BE49-F238E27FC236}">
                  <a16:creationId xmlns:a16="http://schemas.microsoft.com/office/drawing/2014/main" id="{B1BD1FF5-2BAF-47B4-BA8C-C43C1BAFC872}"/>
                </a:ext>
              </a:extLst>
            </p:cNvPr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31150E54-2E27-4942-AA01-3A54AED89A3B}"/>
                  </a:ext>
                </a:extLst>
              </p:cNvPr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3B1D9B26-1A7C-4B9B-97AC-25961FF99EDA}"/>
                  </a:ext>
                </a:extLst>
              </p:cNvPr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13">
                <a:extLst>
                  <a:ext uri="{FF2B5EF4-FFF2-40B4-BE49-F238E27FC236}">
                    <a16:creationId xmlns:a16="http://schemas.microsoft.com/office/drawing/2014/main" id="{30263D57-B8B1-41A8-9C69-56A32E8E4750}"/>
                  </a:ext>
                </a:extLst>
              </p:cNvPr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14">
                <a:extLst>
                  <a:ext uri="{FF2B5EF4-FFF2-40B4-BE49-F238E27FC236}">
                    <a16:creationId xmlns:a16="http://schemas.microsoft.com/office/drawing/2014/main" id="{A499C6E6-6C6F-4994-93D6-503161B17A93}"/>
                  </a:ext>
                </a:extLst>
              </p:cNvPr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5">
                <a:extLst>
                  <a:ext uri="{FF2B5EF4-FFF2-40B4-BE49-F238E27FC236}">
                    <a16:creationId xmlns:a16="http://schemas.microsoft.com/office/drawing/2014/main" id="{D874D53C-4392-4D77-B21A-282466E7FD69}"/>
                  </a:ext>
                </a:extLst>
              </p:cNvPr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5" name="CustomShape 16">
              <a:extLst>
                <a:ext uri="{FF2B5EF4-FFF2-40B4-BE49-F238E27FC236}">
                  <a16:creationId xmlns:a16="http://schemas.microsoft.com/office/drawing/2014/main" id="{7078BEA8-165E-4B38-9753-CD02CA6D6DC2}"/>
                </a:ext>
              </a:extLst>
            </p:cNvPr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id="{D178927F-8ADA-4C97-807D-2B4DD1D9F84D}"/>
                </a:ext>
              </a:extLst>
            </p:cNvPr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C20CF64F-65EE-4278-BE0B-9A9F526D30EC}"/>
                  </a:ext>
                </a:extLst>
              </p:cNvPr>
              <p:cNvPicPr/>
              <p:nvPr/>
            </p:nvPicPr>
            <p:blipFill>
              <a:blip r:embed="rId14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35377282-C23F-4CFB-9740-17269C436EAA}"/>
                  </a:ext>
                </a:extLst>
              </p:cNvPr>
              <p:cNvPicPr/>
              <p:nvPr/>
            </p:nvPicPr>
            <p:blipFill>
              <a:blip r:embed="rId15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DADEC60A-2682-4BE1-854A-B316BE481859}"/>
                  </a:ext>
                </a:extLst>
              </p:cNvPr>
              <p:cNvPicPr/>
              <p:nvPr/>
            </p:nvPicPr>
            <p:blipFill>
              <a:blip r:embed="rId16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0078E8D4-484B-429A-8323-0C9C9A0AFFE2}"/>
                </a:ext>
              </a:extLst>
            </p:cNvPr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38" name="CustomShape 19">
                <a:extLst>
                  <a:ext uri="{FF2B5EF4-FFF2-40B4-BE49-F238E27FC236}">
                    <a16:creationId xmlns:a16="http://schemas.microsoft.com/office/drawing/2014/main" id="{1E95B966-59A6-4C15-9CB7-18981A4E07AC}"/>
                  </a:ext>
                </a:extLst>
              </p:cNvPr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http://www.prove3d.com/principal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39" name="Group 20">
                <a:extLst>
                  <a:ext uri="{FF2B5EF4-FFF2-40B4-BE49-F238E27FC236}">
                    <a16:creationId xmlns:a16="http://schemas.microsoft.com/office/drawing/2014/main" id="{15FBB355-A2E6-4A4C-AF58-364813AABB1C}"/>
                  </a:ext>
                </a:extLst>
              </p:cNvPr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40" name="Search">
                  <a:extLst>
                    <a:ext uri="{FF2B5EF4-FFF2-40B4-BE49-F238E27FC236}">
                      <a16:creationId xmlns:a16="http://schemas.microsoft.com/office/drawing/2014/main" id="{4655FCD4-A968-42B7-9CBC-821B97118D0F}"/>
                    </a:ext>
                  </a:extLst>
                </p:cNvPr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1" name="Refresh">
                  <a:extLst>
                    <a:ext uri="{FF2B5EF4-FFF2-40B4-BE49-F238E27FC236}">
                      <a16:creationId xmlns:a16="http://schemas.microsoft.com/office/drawing/2014/main" id="{E79861DE-CEA9-43F0-9697-9AE951957A81}"/>
                    </a:ext>
                  </a:extLst>
                </p:cNvPr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2" name="Drop Down">
                  <a:extLst>
                    <a:ext uri="{FF2B5EF4-FFF2-40B4-BE49-F238E27FC236}">
                      <a16:creationId xmlns:a16="http://schemas.microsoft.com/office/drawing/2014/main" id="{308C40D2-9328-4E1D-BFE0-7AAC21D98943}"/>
                    </a:ext>
                  </a:extLst>
                </p:cNvPr>
                <p:cNvPicPr/>
                <p:nvPr/>
              </p:nvPicPr>
              <p:blipFill>
                <a:blip r:embed="rId19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43" name="Group 21">
                  <a:extLst>
                    <a:ext uri="{FF2B5EF4-FFF2-40B4-BE49-F238E27FC236}">
                      <a16:creationId xmlns:a16="http://schemas.microsoft.com/office/drawing/2014/main" id="{6A4024D5-3082-43CB-A01D-5044E9A6C9D6}"/>
                    </a:ext>
                  </a:extLst>
                </p:cNvPr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44" name="Line 22">
                    <a:extLst>
                      <a:ext uri="{FF2B5EF4-FFF2-40B4-BE49-F238E27FC236}">
                        <a16:creationId xmlns:a16="http://schemas.microsoft.com/office/drawing/2014/main" id="{8F5A220F-3A8B-4E74-8613-BF3EE7D84378}"/>
                      </a:ext>
                    </a:extLst>
                  </p:cNvPr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5" name="Line 23">
                    <a:extLst>
                      <a:ext uri="{FF2B5EF4-FFF2-40B4-BE49-F238E27FC236}">
                        <a16:creationId xmlns:a16="http://schemas.microsoft.com/office/drawing/2014/main" id="{81866F26-96ED-40D7-B639-16231FBA64B4}"/>
                      </a:ext>
                    </a:extLst>
                  </p:cNvPr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E9514C88-165B-4935-9EC4-AB13E065E888}"/>
              </a:ext>
            </a:extLst>
          </p:cNvPr>
          <p:cNvSpPr/>
          <p:nvPr/>
        </p:nvSpPr>
        <p:spPr>
          <a:xfrm>
            <a:off x="2070281" y="567720"/>
            <a:ext cx="7902877" cy="10099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Agrupar 114"/>
          <p:cNvGrpSpPr/>
          <p:nvPr/>
        </p:nvGrpSpPr>
        <p:grpSpPr>
          <a:xfrm>
            <a:off x="2070281" y="679067"/>
            <a:ext cx="7902877" cy="5230070"/>
            <a:chOff x="1414961" y="783759"/>
            <a:chExt cx="7902877" cy="5230070"/>
          </a:xfrm>
        </p:grpSpPr>
        <p:grpSp>
          <p:nvGrpSpPr>
            <p:cNvPr id="2" name="Group 1"/>
            <p:cNvGrpSpPr/>
            <p:nvPr>
              <p:custDataLst>
                <p:custData r:id="rId2"/>
              </p:custDataLst>
            </p:nvPr>
          </p:nvGrpSpPr>
          <p:grpSpPr>
            <a:xfrm>
              <a:off x="1414962" y="783759"/>
              <a:ext cx="6207470" cy="5223743"/>
              <a:chOff x="969010" y="255760"/>
              <a:chExt cx="4286188" cy="3710439"/>
            </a:xfrm>
          </p:grpSpPr>
          <p:sp>
            <p:nvSpPr>
              <p:cNvPr id="3" name="Start"/>
              <p:cNvSpPr txBox="1">
                <a:spLocks/>
              </p:cNvSpPr>
              <p:nvPr/>
            </p:nvSpPr>
            <p:spPr>
              <a:xfrm>
                <a:off x="1092283" y="255760"/>
                <a:ext cx="1356546" cy="327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Segoe UI Light" pitchFamily="34" charset="0"/>
                  </a:rPr>
                  <a:t>Provë3D</a:t>
                </a:r>
                <a:endParaRPr lang="en-US" b="1" dirty="0">
                  <a:solidFill>
                    <a:schemeClr val="bg1"/>
                  </a:solidFill>
                  <a:latin typeface="Segoe UI Light" pitchFamily="34" charset="0"/>
                </a:endParaRPr>
              </a:p>
            </p:txBody>
          </p:sp>
          <p:sp>
            <p:nvSpPr>
              <p:cNvPr id="20" name="Content"/>
              <p:cNvSpPr txBox="1">
                <a:spLocks/>
              </p:cNvSpPr>
              <p:nvPr>
                <p:custDataLst>
                  <p:custData r:id="rId6"/>
                </p:custDataLst>
              </p:nvPr>
            </p:nvSpPr>
            <p:spPr>
              <a:xfrm>
                <a:off x="969010" y="663534"/>
                <a:ext cx="1405175" cy="18582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400" b="1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Bem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vindo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, Fernando </a:t>
                </a:r>
              </a:p>
            </p:txBody>
          </p:sp>
          <p:sp>
            <p:nvSpPr>
              <p:cNvPr id="5" name="Tile1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979414" y="1726354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 err="1">
                    <a:latin typeface="Segoe UI"/>
                  </a:rPr>
                  <a:t>Perfil</a:t>
                </a:r>
                <a:r>
                  <a:rPr lang="en-US" sz="1200" kern="0" dirty="0">
                    <a:latin typeface="Segoe UI"/>
                  </a:rPr>
                  <a:t> </a:t>
                </a:r>
              </a:p>
            </p:txBody>
          </p:sp>
          <p:sp>
            <p:nvSpPr>
              <p:cNvPr id="6" name="Tile2"/>
              <p:cNvSpPr/>
              <p:nvPr>
                <p:custDataLst>
                  <p:custData r:id="rId8"/>
                </p:custDataLst>
              </p:nvPr>
            </p:nvSpPr>
            <p:spPr>
              <a:xfrm>
                <a:off x="2143338" y="1726354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Processsos </a:t>
                </a:r>
              </a:p>
            </p:txBody>
          </p:sp>
          <p:sp>
            <p:nvSpPr>
              <p:cNvPr id="7" name="Tile5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297497" y="1726354"/>
                <a:ext cx="1957701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Dashboard </a:t>
                </a:r>
              </a:p>
            </p:txBody>
          </p:sp>
          <p:sp>
            <p:nvSpPr>
              <p:cNvPr id="8" name="Tile3"/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979414" y="2868933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Desempenho</a:t>
                </a:r>
              </a:p>
            </p:txBody>
          </p:sp>
          <p:sp>
            <p:nvSpPr>
              <p:cNvPr id="9" name="Tile4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2143338" y="2868933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 err="1">
                    <a:latin typeface="Segoe UI"/>
                  </a:rPr>
                  <a:t>Chamados</a:t>
                </a:r>
                <a:r>
                  <a:rPr lang="en-US" sz="1200" kern="0" dirty="0">
                    <a:latin typeface="Segoe UI"/>
                  </a:rPr>
                  <a:t> </a:t>
                </a:r>
              </a:p>
            </p:txBody>
          </p:sp>
          <p:sp>
            <p:nvSpPr>
              <p:cNvPr id="12" name="Tile4"/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288702" y="2875906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Notificações </a:t>
                </a:r>
              </a:p>
            </p:txBody>
          </p:sp>
        </p:grpSp>
        <p:sp>
          <p:nvSpPr>
            <p:cNvPr id="23" name="Content"/>
            <p:cNvSpPr/>
            <p:nvPr>
              <p:custDataLst>
                <p:custData r:id="rId3"/>
              </p:custDataLst>
            </p:nvPr>
          </p:nvSpPr>
          <p:spPr>
            <a:xfrm>
              <a:off x="1414961" y="1824194"/>
              <a:ext cx="7878550" cy="629433"/>
            </a:xfrm>
            <a:prstGeom prst="rect">
              <a:avLst/>
            </a:prstGeom>
            <a:solidFill>
              <a:srgbClr val="FF0000">
                <a:alpha val="75000"/>
              </a:srgb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b="1" kern="0" dirty="0">
                  <a:solidFill>
                    <a:schemeClr val="bg1"/>
                  </a:solidFill>
                  <a:latin typeface="Segoe UI"/>
                </a:rPr>
                <a:t>Alerta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solidFill>
                    <a:schemeClr val="bg1"/>
                  </a:solidFill>
                  <a:latin typeface="Segoe UI"/>
                </a:rPr>
                <a:t>Sua memória está sendo utilizada acima do adequado 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92791" y="3045552"/>
              <a:ext cx="1057489" cy="1089396"/>
            </a:xfrm>
            <a:prstGeom prst="rect">
              <a:avLst/>
            </a:prstGeom>
          </p:spPr>
        </p:pic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704069" y="4882668"/>
              <a:ext cx="1205357" cy="772447"/>
            </a:xfrm>
            <a:prstGeom prst="rect">
              <a:avLst/>
            </a:prstGeom>
          </p:spPr>
        </p:pic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17651" y="3045552"/>
              <a:ext cx="1235385" cy="1002986"/>
            </a:xfrm>
            <a:prstGeom prst="rect">
              <a:avLst/>
            </a:prstGeom>
          </p:spPr>
        </p:pic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00398" y="4584132"/>
              <a:ext cx="1264500" cy="1153740"/>
            </a:xfrm>
            <a:prstGeom prst="rect">
              <a:avLst/>
            </a:prstGeom>
          </p:spPr>
        </p:pic>
        <p:pic>
          <p:nvPicPr>
            <p:cNvPr id="103" name="Imagem 10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346638" y="2999804"/>
              <a:ext cx="1081349" cy="1094482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970671" y="4584132"/>
              <a:ext cx="1186485" cy="1079344"/>
            </a:xfrm>
            <a:prstGeom prst="rect">
              <a:avLst/>
            </a:prstGeom>
          </p:spPr>
        </p:pic>
        <p:sp>
          <p:nvSpPr>
            <p:cNvPr id="107" name="Tile5"/>
            <p:cNvSpPr/>
            <p:nvPr>
              <p:custDataLst>
                <p:custData r:id="rId4"/>
              </p:custDataLst>
            </p:nvPr>
          </p:nvSpPr>
          <p:spPr>
            <a:xfrm>
              <a:off x="6458271" y="4460267"/>
              <a:ext cx="2835240" cy="15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0" dirty="0">
                  <a:latin typeface="Segoe UI"/>
                </a:rPr>
                <a:t> </a:t>
              </a:r>
            </a:p>
          </p:txBody>
        </p:sp>
        <p:sp>
          <p:nvSpPr>
            <p:cNvPr id="108" name="Tile2"/>
            <p:cNvSpPr/>
            <p:nvPr>
              <p:custDataLst>
                <p:custData r:id="rId5"/>
              </p:custDataLst>
            </p:nvPr>
          </p:nvSpPr>
          <p:spPr>
            <a:xfrm>
              <a:off x="7738822" y="2867138"/>
              <a:ext cx="1579016" cy="15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0" dirty="0">
                  <a:latin typeface="Segoe UI"/>
                </a:rPr>
                <a:t> </a:t>
              </a:r>
            </a:p>
          </p:txBody>
        </p:sp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379578" y="2945439"/>
              <a:ext cx="1185320" cy="1203211"/>
            </a:xfrm>
            <a:prstGeom prst="rect">
              <a:avLst/>
            </a:prstGeom>
          </p:spPr>
        </p:pic>
        <p:sp>
          <p:nvSpPr>
            <p:cNvPr id="106" name="CaixaDeTexto 105"/>
            <p:cNvSpPr txBox="1"/>
            <p:nvPr/>
          </p:nvSpPr>
          <p:spPr>
            <a:xfrm>
              <a:off x="7800585" y="4094286"/>
              <a:ext cx="137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Compromissos</a:t>
              </a:r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5457" y="2932159"/>
              <a:ext cx="1245745" cy="1116379"/>
            </a:xfrm>
            <a:prstGeom prst="rect">
              <a:avLst/>
            </a:prstGeom>
          </p:spPr>
        </p:pic>
        <p:sp>
          <p:nvSpPr>
            <p:cNvPr id="111" name="CaixaDeTexto 110"/>
            <p:cNvSpPr txBox="1"/>
            <p:nvPr/>
          </p:nvSpPr>
          <p:spPr>
            <a:xfrm>
              <a:off x="6736080" y="5706052"/>
              <a:ext cx="23672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7239864" y="5706052"/>
              <a:ext cx="1817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Sugestões</a:t>
              </a: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89433" y="4491376"/>
              <a:ext cx="1306350" cy="1214676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5903" y="4600778"/>
            <a:ext cx="1032233" cy="828548"/>
          </a:xfrm>
          <a:prstGeom prst="rect">
            <a:avLst/>
          </a:prstGeom>
        </p:spPr>
      </p:pic>
      <p:pic>
        <p:nvPicPr>
          <p:cNvPr id="58" name="Imagem 57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FCA9F7D-5B5A-46EA-9394-B2D39E672A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49" y="717941"/>
            <a:ext cx="427514" cy="399459"/>
          </a:xfrm>
          <a:prstGeom prst="rect">
            <a:avLst/>
          </a:prstGeom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7CD270D0-6133-4671-826F-8915FAA3057E}"/>
              </a:ext>
            </a:extLst>
          </p:cNvPr>
          <p:cNvSpPr txBox="1">
            <a:spLocks/>
          </p:cNvSpPr>
          <p:nvPr>
            <p:custDataLst>
              <p:custData r:id="rId1"/>
            </p:custDataLst>
          </p:nvPr>
        </p:nvSpPr>
        <p:spPr>
          <a:xfrm>
            <a:off x="9358336" y="824127"/>
            <a:ext cx="59503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Sair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3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">
            <a:extLst>
              <a:ext uri="{FF2B5EF4-FFF2-40B4-BE49-F238E27FC236}">
                <a16:creationId xmlns:a16="http://schemas.microsoft.com/office/drawing/2014/main" id="{EE79425B-2F98-4B3F-9D9B-33717A9335AD}"/>
              </a:ext>
            </a:extLst>
          </p:cNvPr>
          <p:cNvGrpSpPr/>
          <p:nvPr/>
        </p:nvGrpSpPr>
        <p:grpSpPr>
          <a:xfrm>
            <a:off x="-6840" y="-457200"/>
            <a:ext cx="12198240" cy="6994800"/>
            <a:chOff x="-6840" y="-137160"/>
            <a:chExt cx="12198240" cy="6994800"/>
          </a:xfrm>
        </p:grpSpPr>
        <p:sp>
          <p:nvSpPr>
            <p:cNvPr id="30" name="CustomShape 2">
              <a:extLst>
                <a:ext uri="{FF2B5EF4-FFF2-40B4-BE49-F238E27FC236}">
                  <a16:creationId xmlns:a16="http://schemas.microsoft.com/office/drawing/2014/main" id="{D8101862-355F-4187-8448-BEFEA404B2CD}"/>
                </a:ext>
              </a:extLst>
            </p:cNvPr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">
              <a:extLst>
                <a:ext uri="{FF2B5EF4-FFF2-40B4-BE49-F238E27FC236}">
                  <a16:creationId xmlns:a16="http://schemas.microsoft.com/office/drawing/2014/main" id="{8BC3F7AF-3485-4075-95A7-E2C4BB7160EF}"/>
                </a:ext>
              </a:extLst>
            </p:cNvPr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E9ED25CA-94E5-4649-8B65-396796E9F1F7}"/>
                </a:ext>
              </a:extLst>
            </p:cNvPr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56" name="CustomShape 5">
                <a:extLst>
                  <a:ext uri="{FF2B5EF4-FFF2-40B4-BE49-F238E27FC236}">
                    <a16:creationId xmlns:a16="http://schemas.microsoft.com/office/drawing/2014/main" id="{944BD502-25E4-4C12-BE62-78B86B7CF8C7}"/>
                  </a:ext>
                </a:extLst>
              </p:cNvPr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6">
                <a:extLst>
                  <a:ext uri="{FF2B5EF4-FFF2-40B4-BE49-F238E27FC236}">
                    <a16:creationId xmlns:a16="http://schemas.microsoft.com/office/drawing/2014/main" id="{1EF54B0D-9CB7-46CC-A64D-DE5BC3D1C2C4}"/>
                  </a:ext>
                </a:extLst>
              </p:cNvPr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" name="Group 7">
              <a:extLst>
                <a:ext uri="{FF2B5EF4-FFF2-40B4-BE49-F238E27FC236}">
                  <a16:creationId xmlns:a16="http://schemas.microsoft.com/office/drawing/2014/main" id="{E6E93926-CD8E-4A63-A5F9-84A08D8E3E71}"/>
                </a:ext>
              </a:extLst>
            </p:cNvPr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54" name="CustomShape 8">
                <a:extLst>
                  <a:ext uri="{FF2B5EF4-FFF2-40B4-BE49-F238E27FC236}">
                    <a16:creationId xmlns:a16="http://schemas.microsoft.com/office/drawing/2014/main" id="{B3773286-3479-42A8-8363-40B6FE304113}"/>
                  </a:ext>
                </a:extLst>
              </p:cNvPr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9">
                <a:extLst>
                  <a:ext uri="{FF2B5EF4-FFF2-40B4-BE49-F238E27FC236}">
                    <a16:creationId xmlns:a16="http://schemas.microsoft.com/office/drawing/2014/main" id="{D61E9EEE-B3D0-4151-AC12-E5BB0C6ACA22}"/>
                  </a:ext>
                </a:extLst>
              </p:cNvPr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" name="Group 10">
              <a:extLst>
                <a:ext uri="{FF2B5EF4-FFF2-40B4-BE49-F238E27FC236}">
                  <a16:creationId xmlns:a16="http://schemas.microsoft.com/office/drawing/2014/main" id="{B1BD1FF5-2BAF-47B4-BA8C-C43C1BAFC872}"/>
                </a:ext>
              </a:extLst>
            </p:cNvPr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31150E54-2E27-4942-AA01-3A54AED89A3B}"/>
                  </a:ext>
                </a:extLst>
              </p:cNvPr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3B1D9B26-1A7C-4B9B-97AC-25961FF99EDA}"/>
                  </a:ext>
                </a:extLst>
              </p:cNvPr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13">
                <a:extLst>
                  <a:ext uri="{FF2B5EF4-FFF2-40B4-BE49-F238E27FC236}">
                    <a16:creationId xmlns:a16="http://schemas.microsoft.com/office/drawing/2014/main" id="{30263D57-B8B1-41A8-9C69-56A32E8E4750}"/>
                  </a:ext>
                </a:extLst>
              </p:cNvPr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14">
                <a:extLst>
                  <a:ext uri="{FF2B5EF4-FFF2-40B4-BE49-F238E27FC236}">
                    <a16:creationId xmlns:a16="http://schemas.microsoft.com/office/drawing/2014/main" id="{A499C6E6-6C6F-4994-93D6-503161B17A93}"/>
                  </a:ext>
                </a:extLst>
              </p:cNvPr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5">
                <a:extLst>
                  <a:ext uri="{FF2B5EF4-FFF2-40B4-BE49-F238E27FC236}">
                    <a16:creationId xmlns:a16="http://schemas.microsoft.com/office/drawing/2014/main" id="{D874D53C-4392-4D77-B21A-282466E7FD69}"/>
                  </a:ext>
                </a:extLst>
              </p:cNvPr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5" name="CustomShape 16">
              <a:extLst>
                <a:ext uri="{FF2B5EF4-FFF2-40B4-BE49-F238E27FC236}">
                  <a16:creationId xmlns:a16="http://schemas.microsoft.com/office/drawing/2014/main" id="{7078BEA8-165E-4B38-9753-CD02CA6D6DC2}"/>
                </a:ext>
              </a:extLst>
            </p:cNvPr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id="{D178927F-8ADA-4C97-807D-2B4DD1D9F84D}"/>
                </a:ext>
              </a:extLst>
            </p:cNvPr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C20CF64F-65EE-4278-BE0B-9A9F526D30EC}"/>
                  </a:ext>
                </a:extLst>
              </p:cNvPr>
              <p:cNvPicPr/>
              <p:nvPr/>
            </p:nvPicPr>
            <p:blipFill>
              <a:blip r:embed="rId14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35377282-C23F-4CFB-9740-17269C436EAA}"/>
                  </a:ext>
                </a:extLst>
              </p:cNvPr>
              <p:cNvPicPr/>
              <p:nvPr/>
            </p:nvPicPr>
            <p:blipFill>
              <a:blip r:embed="rId15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DADEC60A-2682-4BE1-854A-B316BE481859}"/>
                  </a:ext>
                </a:extLst>
              </p:cNvPr>
              <p:cNvPicPr/>
              <p:nvPr/>
            </p:nvPicPr>
            <p:blipFill>
              <a:blip r:embed="rId16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0078E8D4-484B-429A-8323-0C9C9A0AFFE2}"/>
                </a:ext>
              </a:extLst>
            </p:cNvPr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38" name="CustomShape 19">
                <a:extLst>
                  <a:ext uri="{FF2B5EF4-FFF2-40B4-BE49-F238E27FC236}">
                    <a16:creationId xmlns:a16="http://schemas.microsoft.com/office/drawing/2014/main" id="{1E95B966-59A6-4C15-9CB7-18981A4E07AC}"/>
                  </a:ext>
                </a:extLst>
              </p:cNvPr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http://www.prove3d.com/principal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39" name="Group 20">
                <a:extLst>
                  <a:ext uri="{FF2B5EF4-FFF2-40B4-BE49-F238E27FC236}">
                    <a16:creationId xmlns:a16="http://schemas.microsoft.com/office/drawing/2014/main" id="{15FBB355-A2E6-4A4C-AF58-364813AABB1C}"/>
                  </a:ext>
                </a:extLst>
              </p:cNvPr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40" name="Search">
                  <a:extLst>
                    <a:ext uri="{FF2B5EF4-FFF2-40B4-BE49-F238E27FC236}">
                      <a16:creationId xmlns:a16="http://schemas.microsoft.com/office/drawing/2014/main" id="{4655FCD4-A968-42B7-9CBC-821B97118D0F}"/>
                    </a:ext>
                  </a:extLst>
                </p:cNvPr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1" name="Refresh">
                  <a:extLst>
                    <a:ext uri="{FF2B5EF4-FFF2-40B4-BE49-F238E27FC236}">
                      <a16:creationId xmlns:a16="http://schemas.microsoft.com/office/drawing/2014/main" id="{E79861DE-CEA9-43F0-9697-9AE951957A81}"/>
                    </a:ext>
                  </a:extLst>
                </p:cNvPr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2" name="Drop Down">
                  <a:extLst>
                    <a:ext uri="{FF2B5EF4-FFF2-40B4-BE49-F238E27FC236}">
                      <a16:creationId xmlns:a16="http://schemas.microsoft.com/office/drawing/2014/main" id="{308C40D2-9328-4E1D-BFE0-7AAC21D98943}"/>
                    </a:ext>
                  </a:extLst>
                </p:cNvPr>
                <p:cNvPicPr/>
                <p:nvPr/>
              </p:nvPicPr>
              <p:blipFill>
                <a:blip r:embed="rId19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43" name="Group 21">
                  <a:extLst>
                    <a:ext uri="{FF2B5EF4-FFF2-40B4-BE49-F238E27FC236}">
                      <a16:creationId xmlns:a16="http://schemas.microsoft.com/office/drawing/2014/main" id="{6A4024D5-3082-43CB-A01D-5044E9A6C9D6}"/>
                    </a:ext>
                  </a:extLst>
                </p:cNvPr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44" name="Line 22">
                    <a:extLst>
                      <a:ext uri="{FF2B5EF4-FFF2-40B4-BE49-F238E27FC236}">
                        <a16:creationId xmlns:a16="http://schemas.microsoft.com/office/drawing/2014/main" id="{8F5A220F-3A8B-4E74-8613-BF3EE7D84378}"/>
                      </a:ext>
                    </a:extLst>
                  </p:cNvPr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5" name="Line 23">
                    <a:extLst>
                      <a:ext uri="{FF2B5EF4-FFF2-40B4-BE49-F238E27FC236}">
                        <a16:creationId xmlns:a16="http://schemas.microsoft.com/office/drawing/2014/main" id="{81866F26-96ED-40D7-B639-16231FBA64B4}"/>
                      </a:ext>
                    </a:extLst>
                  </p:cNvPr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E9514C88-165B-4935-9EC4-AB13E065E888}"/>
              </a:ext>
            </a:extLst>
          </p:cNvPr>
          <p:cNvSpPr/>
          <p:nvPr/>
        </p:nvSpPr>
        <p:spPr>
          <a:xfrm>
            <a:off x="2070281" y="567720"/>
            <a:ext cx="7902877" cy="10099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Agrupar 114"/>
          <p:cNvGrpSpPr/>
          <p:nvPr/>
        </p:nvGrpSpPr>
        <p:grpSpPr>
          <a:xfrm>
            <a:off x="2070281" y="679067"/>
            <a:ext cx="7902877" cy="5230070"/>
            <a:chOff x="1414961" y="783759"/>
            <a:chExt cx="7902877" cy="5230070"/>
          </a:xfrm>
        </p:grpSpPr>
        <p:grpSp>
          <p:nvGrpSpPr>
            <p:cNvPr id="2" name="Group 1"/>
            <p:cNvGrpSpPr/>
            <p:nvPr>
              <p:custDataLst>
                <p:custData r:id="rId2"/>
              </p:custDataLst>
            </p:nvPr>
          </p:nvGrpSpPr>
          <p:grpSpPr>
            <a:xfrm>
              <a:off x="1414962" y="783759"/>
              <a:ext cx="6207470" cy="5223743"/>
              <a:chOff x="969010" y="255760"/>
              <a:chExt cx="4286188" cy="3710439"/>
            </a:xfrm>
          </p:grpSpPr>
          <p:sp>
            <p:nvSpPr>
              <p:cNvPr id="3" name="Start"/>
              <p:cNvSpPr txBox="1">
                <a:spLocks/>
              </p:cNvSpPr>
              <p:nvPr/>
            </p:nvSpPr>
            <p:spPr>
              <a:xfrm>
                <a:off x="1092283" y="255760"/>
                <a:ext cx="1356546" cy="327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Segoe UI Light" pitchFamily="34" charset="0"/>
                  </a:rPr>
                  <a:t>Provë3D</a:t>
                </a:r>
                <a:endParaRPr lang="en-US" b="1" dirty="0">
                  <a:solidFill>
                    <a:schemeClr val="bg1"/>
                  </a:solidFill>
                  <a:latin typeface="Segoe UI Light" pitchFamily="34" charset="0"/>
                </a:endParaRPr>
              </a:p>
            </p:txBody>
          </p:sp>
          <p:sp>
            <p:nvSpPr>
              <p:cNvPr id="20" name="Content"/>
              <p:cNvSpPr txBox="1">
                <a:spLocks/>
              </p:cNvSpPr>
              <p:nvPr>
                <p:custDataLst>
                  <p:custData r:id="rId6"/>
                </p:custDataLst>
              </p:nvPr>
            </p:nvSpPr>
            <p:spPr>
              <a:xfrm>
                <a:off x="969010" y="663534"/>
                <a:ext cx="1405175" cy="18582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400" b="1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Bem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vindo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, Fernando </a:t>
                </a:r>
              </a:p>
            </p:txBody>
          </p:sp>
          <p:sp>
            <p:nvSpPr>
              <p:cNvPr id="5" name="Tile1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979414" y="1726354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 err="1">
                    <a:latin typeface="Segoe UI"/>
                  </a:rPr>
                  <a:t>Perfil</a:t>
                </a:r>
                <a:r>
                  <a:rPr lang="en-US" sz="1200" kern="0" dirty="0">
                    <a:latin typeface="Segoe UI"/>
                  </a:rPr>
                  <a:t> </a:t>
                </a:r>
              </a:p>
            </p:txBody>
          </p:sp>
          <p:sp>
            <p:nvSpPr>
              <p:cNvPr id="6" name="Tile2"/>
              <p:cNvSpPr/>
              <p:nvPr>
                <p:custDataLst>
                  <p:custData r:id="rId8"/>
                </p:custDataLst>
              </p:nvPr>
            </p:nvSpPr>
            <p:spPr>
              <a:xfrm>
                <a:off x="2143338" y="1726354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Processsos </a:t>
                </a:r>
              </a:p>
            </p:txBody>
          </p:sp>
          <p:sp>
            <p:nvSpPr>
              <p:cNvPr id="7" name="Tile5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297497" y="1726354"/>
                <a:ext cx="1957701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Dashboard </a:t>
                </a:r>
              </a:p>
            </p:txBody>
          </p:sp>
          <p:sp>
            <p:nvSpPr>
              <p:cNvPr id="8" name="Tile3"/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979414" y="2868933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Desempenho</a:t>
                </a:r>
              </a:p>
            </p:txBody>
          </p:sp>
          <p:sp>
            <p:nvSpPr>
              <p:cNvPr id="9" name="Tile4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2143338" y="2868933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 err="1">
                    <a:latin typeface="Segoe UI"/>
                  </a:rPr>
                  <a:t>Chamados</a:t>
                </a:r>
                <a:r>
                  <a:rPr lang="en-US" sz="1200" kern="0" dirty="0">
                    <a:latin typeface="Segoe UI"/>
                  </a:rPr>
                  <a:t> </a:t>
                </a:r>
              </a:p>
            </p:txBody>
          </p:sp>
          <p:sp>
            <p:nvSpPr>
              <p:cNvPr id="12" name="Tile4"/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288702" y="2875906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Notificações </a:t>
                </a:r>
              </a:p>
            </p:txBody>
          </p:sp>
        </p:grpSp>
        <p:sp>
          <p:nvSpPr>
            <p:cNvPr id="23" name="Content"/>
            <p:cNvSpPr/>
            <p:nvPr>
              <p:custDataLst>
                <p:custData r:id="rId3"/>
              </p:custDataLst>
            </p:nvPr>
          </p:nvSpPr>
          <p:spPr>
            <a:xfrm>
              <a:off x="1414961" y="1824194"/>
              <a:ext cx="7878550" cy="629433"/>
            </a:xfrm>
            <a:prstGeom prst="rect">
              <a:avLst/>
            </a:prstGeom>
            <a:solidFill>
              <a:srgbClr val="FF0000">
                <a:alpha val="75000"/>
              </a:srgb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b="1" kern="0" dirty="0">
                  <a:solidFill>
                    <a:schemeClr val="bg1"/>
                  </a:solidFill>
                  <a:latin typeface="Segoe UI"/>
                </a:rPr>
                <a:t>Alerta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solidFill>
                    <a:schemeClr val="bg1"/>
                  </a:solidFill>
                  <a:latin typeface="Segoe UI"/>
                </a:rPr>
                <a:t>Sua memória está sendo utilizada acima do adequado 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92791" y="3045552"/>
              <a:ext cx="1057489" cy="1089396"/>
            </a:xfrm>
            <a:prstGeom prst="rect">
              <a:avLst/>
            </a:prstGeom>
          </p:spPr>
        </p:pic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704069" y="4882668"/>
              <a:ext cx="1205357" cy="772447"/>
            </a:xfrm>
            <a:prstGeom prst="rect">
              <a:avLst/>
            </a:prstGeom>
          </p:spPr>
        </p:pic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17651" y="3045552"/>
              <a:ext cx="1235385" cy="1002986"/>
            </a:xfrm>
            <a:prstGeom prst="rect">
              <a:avLst/>
            </a:prstGeom>
          </p:spPr>
        </p:pic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00398" y="4584132"/>
              <a:ext cx="1264500" cy="1153740"/>
            </a:xfrm>
            <a:prstGeom prst="rect">
              <a:avLst/>
            </a:prstGeom>
          </p:spPr>
        </p:pic>
        <p:pic>
          <p:nvPicPr>
            <p:cNvPr id="103" name="Imagem 10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346638" y="2999804"/>
              <a:ext cx="1081349" cy="1094482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970671" y="4584132"/>
              <a:ext cx="1186485" cy="1079344"/>
            </a:xfrm>
            <a:prstGeom prst="rect">
              <a:avLst/>
            </a:prstGeom>
          </p:spPr>
        </p:pic>
        <p:sp>
          <p:nvSpPr>
            <p:cNvPr id="107" name="Tile5"/>
            <p:cNvSpPr/>
            <p:nvPr>
              <p:custDataLst>
                <p:custData r:id="rId4"/>
              </p:custDataLst>
            </p:nvPr>
          </p:nvSpPr>
          <p:spPr>
            <a:xfrm>
              <a:off x="6458271" y="4460267"/>
              <a:ext cx="2835240" cy="15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0" dirty="0">
                  <a:latin typeface="Segoe UI"/>
                </a:rPr>
                <a:t> </a:t>
              </a:r>
            </a:p>
          </p:txBody>
        </p:sp>
        <p:sp>
          <p:nvSpPr>
            <p:cNvPr id="108" name="Tile2"/>
            <p:cNvSpPr/>
            <p:nvPr>
              <p:custDataLst>
                <p:custData r:id="rId5"/>
              </p:custDataLst>
            </p:nvPr>
          </p:nvSpPr>
          <p:spPr>
            <a:xfrm>
              <a:off x="7738822" y="2867138"/>
              <a:ext cx="1579016" cy="15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0" dirty="0">
                  <a:latin typeface="Segoe UI"/>
                </a:rPr>
                <a:t> </a:t>
              </a:r>
            </a:p>
          </p:txBody>
        </p:sp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379578" y="2945439"/>
              <a:ext cx="1185320" cy="1203211"/>
            </a:xfrm>
            <a:prstGeom prst="rect">
              <a:avLst/>
            </a:prstGeom>
          </p:spPr>
        </p:pic>
        <p:sp>
          <p:nvSpPr>
            <p:cNvPr id="106" name="CaixaDeTexto 105"/>
            <p:cNvSpPr txBox="1"/>
            <p:nvPr/>
          </p:nvSpPr>
          <p:spPr>
            <a:xfrm>
              <a:off x="7800585" y="4094286"/>
              <a:ext cx="137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Compromissos</a:t>
              </a:r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5457" y="2932159"/>
              <a:ext cx="1245745" cy="1116379"/>
            </a:xfrm>
            <a:prstGeom prst="rect">
              <a:avLst/>
            </a:prstGeom>
          </p:spPr>
        </p:pic>
        <p:sp>
          <p:nvSpPr>
            <p:cNvPr id="111" name="CaixaDeTexto 110"/>
            <p:cNvSpPr txBox="1"/>
            <p:nvPr/>
          </p:nvSpPr>
          <p:spPr>
            <a:xfrm>
              <a:off x="6736080" y="5706052"/>
              <a:ext cx="23672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7239864" y="5706052"/>
              <a:ext cx="1817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Sugestões</a:t>
              </a: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89433" y="4491376"/>
              <a:ext cx="1306350" cy="1214676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5903" y="4600778"/>
            <a:ext cx="1032233" cy="828548"/>
          </a:xfrm>
          <a:prstGeom prst="rect">
            <a:avLst/>
          </a:prstGeom>
        </p:spPr>
      </p:pic>
      <p:pic>
        <p:nvPicPr>
          <p:cNvPr id="58" name="Imagem 57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FCA9F7D-5B5A-46EA-9394-B2D39E672A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49" y="717941"/>
            <a:ext cx="427514" cy="399459"/>
          </a:xfrm>
          <a:prstGeom prst="rect">
            <a:avLst/>
          </a:prstGeom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7CD270D0-6133-4671-826F-8915FAA3057E}"/>
              </a:ext>
            </a:extLst>
          </p:cNvPr>
          <p:cNvSpPr txBox="1">
            <a:spLocks/>
          </p:cNvSpPr>
          <p:nvPr>
            <p:custDataLst>
              <p:custData r:id="rId1"/>
            </p:custDataLst>
          </p:nvPr>
        </p:nvSpPr>
        <p:spPr>
          <a:xfrm>
            <a:off x="9358336" y="824127"/>
            <a:ext cx="59503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Sair</a:t>
            </a:r>
            <a:endParaRPr lang="en-US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7" name="DialogBox">
            <a:extLst>
              <a:ext uri="{FF2B5EF4-FFF2-40B4-BE49-F238E27FC236}">
                <a16:creationId xmlns:a16="http://schemas.microsoft.com/office/drawing/2014/main" id="{CF4F3667-ED48-46BA-849C-C3F67656E5CB}"/>
              </a:ext>
            </a:extLst>
          </p:cNvPr>
          <p:cNvGrpSpPr/>
          <p:nvPr/>
        </p:nvGrpSpPr>
        <p:grpSpPr>
          <a:xfrm>
            <a:off x="3962634" y="763418"/>
            <a:ext cx="4426857" cy="5331163"/>
            <a:chOff x="2894330" y="2786062"/>
            <a:chExt cx="4316094" cy="3138488"/>
          </a:xfrm>
        </p:grpSpPr>
        <p:grpSp>
          <p:nvGrpSpPr>
            <p:cNvPr id="88" name="Group 2">
              <a:extLst>
                <a:ext uri="{FF2B5EF4-FFF2-40B4-BE49-F238E27FC236}">
                  <a16:creationId xmlns:a16="http://schemas.microsoft.com/office/drawing/2014/main" id="{22ABFF2B-2320-46F9-B7CB-5990354E7EFC}"/>
                </a:ext>
              </a:extLst>
            </p:cNvPr>
            <p:cNvGrpSpPr/>
            <p:nvPr/>
          </p:nvGrpSpPr>
          <p:grpSpPr>
            <a:xfrm>
              <a:off x="2894330" y="2786062"/>
              <a:ext cx="4316094" cy="3138488"/>
              <a:chOff x="2161590" y="511099"/>
              <a:chExt cx="4316094" cy="3138488"/>
            </a:xfrm>
          </p:grpSpPr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F9F9CCA4-4B03-4C93-84AE-66DB041B55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61590" y="511099"/>
                <a:ext cx="4316094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kern="0" dirty="0" err="1">
                    <a:solidFill>
                      <a:srgbClr val="FFFFFF"/>
                    </a:solidFill>
                    <a:latin typeface="Segoe UI"/>
                  </a:rPr>
                  <a:t>Perfil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  <a:p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  <a:p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" name="InnerArea">
                <a:extLst>
                  <a:ext uri="{FF2B5EF4-FFF2-40B4-BE49-F238E27FC236}">
                    <a16:creationId xmlns:a16="http://schemas.microsoft.com/office/drawing/2014/main" id="{8EB4206A-EFC1-4BBF-B659-D2FAA90F13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21143" y="684929"/>
                <a:ext cx="4201118" cy="29175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Minimize - Maximize - Close">
              <a:extLst>
                <a:ext uri="{FF2B5EF4-FFF2-40B4-BE49-F238E27FC236}">
                  <a16:creationId xmlns:a16="http://schemas.microsoft.com/office/drawing/2014/main" id="{9ECE8283-4B4B-486F-8E6F-47361AB377DF}"/>
                </a:ext>
              </a:extLst>
            </p:cNvPr>
            <p:cNvGrpSpPr/>
            <p:nvPr/>
          </p:nvGrpSpPr>
          <p:grpSpPr>
            <a:xfrm>
              <a:off x="7043447" y="2855306"/>
              <a:ext cx="69003" cy="44860"/>
              <a:chOff x="9665680" y="108612"/>
              <a:chExt cx="69003" cy="44860"/>
            </a:xfrm>
          </p:grpSpPr>
          <p:cxnSp>
            <p:nvCxnSpPr>
              <p:cNvPr id="90" name="X2">
                <a:extLst>
                  <a:ext uri="{FF2B5EF4-FFF2-40B4-BE49-F238E27FC236}">
                    <a16:creationId xmlns:a16="http://schemas.microsoft.com/office/drawing/2014/main" id="{E3B1C4CB-CB1A-4CC4-B698-CCE4BEBEC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0" y="108612"/>
                <a:ext cx="69002" cy="4486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1" name="X1">
                <a:extLst>
                  <a:ext uri="{FF2B5EF4-FFF2-40B4-BE49-F238E27FC236}">
                    <a16:creationId xmlns:a16="http://schemas.microsoft.com/office/drawing/2014/main" id="{E3CACA36-E963-41BB-933E-B33600BFE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65680" y="108612"/>
                <a:ext cx="69003" cy="4485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pic>
        <p:nvPicPr>
          <p:cNvPr id="68" name="Picture 2" descr="C:\Users\t-dantay\Documents\Placeholders\user.png">
            <a:extLst>
              <a:ext uri="{FF2B5EF4-FFF2-40B4-BE49-F238E27FC236}">
                <a16:creationId xmlns:a16="http://schemas.microsoft.com/office/drawing/2014/main" id="{2BD44EF0-E14B-4218-9BF9-2807E674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55" y="1264265"/>
            <a:ext cx="358066" cy="3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aixaDeTexto 121">
            <a:extLst>
              <a:ext uri="{FF2B5EF4-FFF2-40B4-BE49-F238E27FC236}">
                <a16:creationId xmlns:a16="http://schemas.microsoft.com/office/drawing/2014/main" id="{1B5DF3E9-FFC6-4278-B843-A1F7B85FAAF3}"/>
              </a:ext>
            </a:extLst>
          </p:cNvPr>
          <p:cNvSpPr txBox="1"/>
          <p:nvPr/>
        </p:nvSpPr>
        <p:spPr>
          <a:xfrm>
            <a:off x="4885267" y="1396851"/>
            <a:ext cx="121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/>
              <a:t>Fernando</a:t>
            </a:r>
          </a:p>
        </p:txBody>
      </p:sp>
      <p:grpSp>
        <p:nvGrpSpPr>
          <p:cNvPr id="70" name="ContextMenu">
            <a:extLst>
              <a:ext uri="{FF2B5EF4-FFF2-40B4-BE49-F238E27FC236}">
                <a16:creationId xmlns:a16="http://schemas.microsoft.com/office/drawing/2014/main" id="{F17F2FF7-1872-4EE0-B319-FE1C5A653FA8}"/>
              </a:ext>
            </a:extLst>
          </p:cNvPr>
          <p:cNvGrpSpPr/>
          <p:nvPr/>
        </p:nvGrpSpPr>
        <p:grpSpPr>
          <a:xfrm>
            <a:off x="4459832" y="1853506"/>
            <a:ext cx="3304245" cy="4010191"/>
            <a:chOff x="3951265" y="2689013"/>
            <a:chExt cx="1263650" cy="1659153"/>
          </a:xfrm>
        </p:grpSpPr>
        <p:grpSp>
          <p:nvGrpSpPr>
            <p:cNvPr id="84" name="Group 2">
              <a:extLst>
                <a:ext uri="{FF2B5EF4-FFF2-40B4-BE49-F238E27FC236}">
                  <a16:creationId xmlns:a16="http://schemas.microsoft.com/office/drawing/2014/main" id="{49646D83-165B-4432-87C2-045A9B621498}"/>
                </a:ext>
              </a:extLst>
            </p:cNvPr>
            <p:cNvGrpSpPr/>
            <p:nvPr/>
          </p:nvGrpSpPr>
          <p:grpSpPr>
            <a:xfrm>
              <a:off x="3951265" y="2689013"/>
              <a:ext cx="1263650" cy="1659153"/>
              <a:chOff x="144465" y="3547391"/>
              <a:chExt cx="1263650" cy="1665961"/>
            </a:xfrm>
          </p:grpSpPr>
          <p:sp>
            <p:nvSpPr>
              <p:cNvPr id="86" name="Background">
                <a:extLst>
                  <a:ext uri="{FF2B5EF4-FFF2-40B4-BE49-F238E27FC236}">
                    <a16:creationId xmlns:a16="http://schemas.microsoft.com/office/drawing/2014/main" id="{CC0B55B8-1624-4F83-BB93-80D3CB3FEB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465" y="3547546"/>
                <a:ext cx="1263650" cy="166580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87" name="MenuLine">
                <a:extLst>
                  <a:ext uri="{FF2B5EF4-FFF2-40B4-BE49-F238E27FC236}">
                    <a16:creationId xmlns:a16="http://schemas.microsoft.com/office/drawing/2014/main" id="{E9CEA5F7-6DA1-4FD5-921D-19AB7645A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32" y="3547391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190018EB-2B93-4036-ADB2-E40ACA03F78E}"/>
                </a:ext>
              </a:extLst>
            </p:cNvPr>
            <p:cNvSpPr txBox="1">
              <a:spLocks/>
            </p:cNvSpPr>
            <p:nvPr/>
          </p:nvSpPr>
          <p:spPr>
            <a:xfrm>
              <a:off x="4060609" y="2689166"/>
              <a:ext cx="1154182" cy="1658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Nome: Fernando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Login: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Fulanes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Senha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 ********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Email: Fulano@gmail.com</a:t>
              </a: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Telefone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  9 9999-9999</a:t>
              </a: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CPF: 6289876543</a:t>
              </a:r>
            </a:p>
          </p:txBody>
        </p:sp>
      </p:grpSp>
      <p:pic>
        <p:nvPicPr>
          <p:cNvPr id="72" name="Picture 1">
            <a:extLst>
              <a:ext uri="{FF2B5EF4-FFF2-40B4-BE49-F238E27FC236}">
                <a16:creationId xmlns:a16="http://schemas.microsoft.com/office/drawing/2014/main" id="{D8C2579C-26F2-44EA-B90D-9D32E4C471F9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11" y="2239053"/>
            <a:ext cx="345761" cy="332689"/>
          </a:xfrm>
          <a:prstGeom prst="rect">
            <a:avLst/>
          </a:prstGeom>
        </p:spPr>
      </p:pic>
      <p:pic>
        <p:nvPicPr>
          <p:cNvPr id="73" name="Picture 1">
            <a:extLst>
              <a:ext uri="{FF2B5EF4-FFF2-40B4-BE49-F238E27FC236}">
                <a16:creationId xmlns:a16="http://schemas.microsoft.com/office/drawing/2014/main" id="{2C3786A1-6E55-4E2E-9B6C-4912E171F844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30" y="2495889"/>
            <a:ext cx="345761" cy="332689"/>
          </a:xfrm>
          <a:prstGeom prst="rect">
            <a:avLst/>
          </a:prstGeom>
        </p:spPr>
      </p:pic>
      <p:pic>
        <p:nvPicPr>
          <p:cNvPr id="74" name="Picture 1">
            <a:extLst>
              <a:ext uri="{FF2B5EF4-FFF2-40B4-BE49-F238E27FC236}">
                <a16:creationId xmlns:a16="http://schemas.microsoft.com/office/drawing/2014/main" id="{9299B249-9492-4353-8F92-0B4B6A5E3478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12" y="2918291"/>
            <a:ext cx="345761" cy="332689"/>
          </a:xfrm>
          <a:prstGeom prst="rect">
            <a:avLst/>
          </a:prstGeom>
        </p:spPr>
      </p:pic>
      <p:pic>
        <p:nvPicPr>
          <p:cNvPr id="75" name="Picture 1">
            <a:extLst>
              <a:ext uri="{FF2B5EF4-FFF2-40B4-BE49-F238E27FC236}">
                <a16:creationId xmlns:a16="http://schemas.microsoft.com/office/drawing/2014/main" id="{6F7B97B7-251F-4DB7-827C-91AB7DF0BCD5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62" y="3299291"/>
            <a:ext cx="345761" cy="332689"/>
          </a:xfrm>
          <a:prstGeom prst="rect">
            <a:avLst/>
          </a:prstGeom>
        </p:spPr>
      </p:pic>
      <p:pic>
        <p:nvPicPr>
          <p:cNvPr id="77" name="Picture 1">
            <a:extLst>
              <a:ext uri="{FF2B5EF4-FFF2-40B4-BE49-F238E27FC236}">
                <a16:creationId xmlns:a16="http://schemas.microsoft.com/office/drawing/2014/main" id="{5E654915-0410-411C-8582-8786E8483A4A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09" y="1996757"/>
            <a:ext cx="3934966" cy="400732"/>
          </a:xfrm>
          <a:prstGeom prst="rect">
            <a:avLst/>
          </a:prstGeom>
        </p:spPr>
      </p:pic>
      <p:pic>
        <p:nvPicPr>
          <p:cNvPr id="78" name="Picture 1">
            <a:extLst>
              <a:ext uri="{FF2B5EF4-FFF2-40B4-BE49-F238E27FC236}">
                <a16:creationId xmlns:a16="http://schemas.microsoft.com/office/drawing/2014/main" id="{949E97DC-48DC-46D1-9F7C-D35208003CCB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74" y="2331476"/>
            <a:ext cx="3934966" cy="400732"/>
          </a:xfrm>
          <a:prstGeom prst="rect">
            <a:avLst/>
          </a:prstGeom>
        </p:spPr>
      </p:pic>
      <p:pic>
        <p:nvPicPr>
          <p:cNvPr id="79" name="Picture 1">
            <a:extLst>
              <a:ext uri="{FF2B5EF4-FFF2-40B4-BE49-F238E27FC236}">
                <a16:creationId xmlns:a16="http://schemas.microsoft.com/office/drawing/2014/main" id="{64DBF81C-E483-4A05-A459-F1F9E7B98938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18" y="2730941"/>
            <a:ext cx="3934966" cy="400732"/>
          </a:xfrm>
          <a:prstGeom prst="rect">
            <a:avLst/>
          </a:prstGeom>
        </p:spPr>
      </p:pic>
      <p:pic>
        <p:nvPicPr>
          <p:cNvPr id="80" name="Picture 1">
            <a:extLst>
              <a:ext uri="{FF2B5EF4-FFF2-40B4-BE49-F238E27FC236}">
                <a16:creationId xmlns:a16="http://schemas.microsoft.com/office/drawing/2014/main" id="{72B49C53-C002-4533-ABAA-E49EB8179DCB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09" y="3137843"/>
            <a:ext cx="3934966" cy="400732"/>
          </a:xfrm>
          <a:prstGeom prst="rect">
            <a:avLst/>
          </a:prstGeom>
        </p:spPr>
      </p:pic>
      <p:pic>
        <p:nvPicPr>
          <p:cNvPr id="81" name="Picture 1">
            <a:extLst>
              <a:ext uri="{FF2B5EF4-FFF2-40B4-BE49-F238E27FC236}">
                <a16:creationId xmlns:a16="http://schemas.microsoft.com/office/drawing/2014/main" id="{E293881F-931C-44BF-8A2F-9DF1D4A8D0BB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86" y="3431918"/>
            <a:ext cx="3934966" cy="268105"/>
          </a:xfrm>
          <a:prstGeom prst="rect">
            <a:avLst/>
          </a:prstGeom>
        </p:spPr>
      </p:pic>
      <p:pic>
        <p:nvPicPr>
          <p:cNvPr id="82" name="Picture 1">
            <a:extLst>
              <a:ext uri="{FF2B5EF4-FFF2-40B4-BE49-F238E27FC236}">
                <a16:creationId xmlns:a16="http://schemas.microsoft.com/office/drawing/2014/main" id="{E70E9856-5BF6-4A94-B172-80918D8B07D1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74" y="3812074"/>
            <a:ext cx="3934966" cy="400732"/>
          </a:xfrm>
          <a:prstGeom prst="rect">
            <a:avLst/>
          </a:prstGeom>
        </p:spPr>
      </p:pic>
      <p:pic>
        <p:nvPicPr>
          <p:cNvPr id="94" name="Imagem 9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1300862F-B58A-4FAA-A43C-7A462B0B3B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55" y="1269315"/>
            <a:ext cx="427514" cy="3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roup 1"/>
          <p:cNvGrpSpPr/>
          <p:nvPr/>
        </p:nvGrpSpPr>
        <p:grpSpPr>
          <a:xfrm>
            <a:off x="-6840" y="-137160"/>
            <a:ext cx="12198240" cy="6994800"/>
            <a:chOff x="-6840" y="-137160"/>
            <a:chExt cx="12198240" cy="6994800"/>
          </a:xfrm>
        </p:grpSpPr>
        <p:sp>
          <p:nvSpPr>
            <p:cNvPr id="500" name="CustomShape 2"/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3"/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502" name="Group 4"/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503" name="CustomShape 5"/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4" name="CustomShape 6"/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05" name="Group 7"/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506" name="CustomShape 8"/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7" name="CustomShape 9"/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08" name="Group 10"/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509" name="Line 11"/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Line 12"/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1" name="CustomShape 13"/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2" name="CustomShape 14"/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3" name="CustomShape 15"/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14" name="CustomShape 16"/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15" name="Group 17"/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516" name="Picture 2"/>
              <p:cNvPicPr/>
              <p:nvPr/>
            </p:nvPicPr>
            <p:blipFill>
              <a:blip r:embed="rId2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17" name="Picture 2"/>
              <p:cNvPicPr/>
              <p:nvPr/>
            </p:nvPicPr>
            <p:blipFill>
              <a:blip r:embed="rId3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18" name="Picture 2"/>
              <p:cNvPicPr/>
              <p:nvPr/>
            </p:nvPicPr>
            <p:blipFill>
              <a:blip r:embed="rId4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19" name="Group 18"/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520" name="CustomShape 19"/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http://www.prove3d.com/dashboard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521" name="Group 20"/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522" name="Search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23" name="Refresh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24" name="Drop Down"/>
                <p:cNvPicPr/>
                <p:nvPr/>
              </p:nvPicPr>
              <p:blipFill>
                <a:blip r:embed="rId7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525" name="Group 21"/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526" name="Line 22"/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27" name="Line 23"/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grpSp>
        <p:nvGrpSpPr>
          <p:cNvPr id="538" name="Group 30"/>
          <p:cNvGrpSpPr/>
          <p:nvPr/>
        </p:nvGrpSpPr>
        <p:grpSpPr>
          <a:xfrm>
            <a:off x="2763720" y="920160"/>
            <a:ext cx="1405800" cy="228240"/>
            <a:chOff x="2763720" y="920160"/>
            <a:chExt cx="1405800" cy="228240"/>
          </a:xfrm>
        </p:grpSpPr>
        <p:sp>
          <p:nvSpPr>
            <p:cNvPr id="539" name="CustomShape 31"/>
            <p:cNvSpPr/>
            <p:nvPr/>
          </p:nvSpPr>
          <p:spPr>
            <a:xfrm>
              <a:off x="2763720" y="920160"/>
              <a:ext cx="1405800" cy="22824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/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Segoe UI"/>
                  <a:ea typeface="Segoe UI"/>
                </a:rPr>
                <a:t>CPU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540" name="CustomShape 32"/>
            <p:cNvSpPr/>
            <p:nvPr/>
          </p:nvSpPr>
          <p:spPr>
            <a:xfrm rot="10800000">
              <a:off x="4047480" y="1021680"/>
              <a:ext cx="81000" cy="4824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33"/>
          <p:cNvGrpSpPr/>
          <p:nvPr/>
        </p:nvGrpSpPr>
        <p:grpSpPr>
          <a:xfrm>
            <a:off x="9761040" y="888120"/>
            <a:ext cx="1405800" cy="228240"/>
            <a:chOff x="9761040" y="888120"/>
            <a:chExt cx="1405800" cy="228240"/>
          </a:xfrm>
        </p:grpSpPr>
        <p:sp>
          <p:nvSpPr>
            <p:cNvPr id="542" name="CustomShape 34"/>
            <p:cNvSpPr/>
            <p:nvPr/>
          </p:nvSpPr>
          <p:spPr>
            <a:xfrm>
              <a:off x="9761040" y="888120"/>
              <a:ext cx="1405800" cy="22824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/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Segoe UI"/>
                  <a:ea typeface="Segoe UI"/>
                </a:rPr>
                <a:t>26/09/2019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543" name="CustomShape 35"/>
            <p:cNvSpPr/>
            <p:nvPr/>
          </p:nvSpPr>
          <p:spPr>
            <a:xfrm rot="10800000">
              <a:off x="11045160" y="989640"/>
              <a:ext cx="81000" cy="4824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547" name="VerticalBarChart"/>
          <p:cNvGraphicFramePr/>
          <p:nvPr/>
        </p:nvGraphicFramePr>
        <p:xfrm>
          <a:off x="2748960" y="1684080"/>
          <a:ext cx="8418240" cy="480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548" name="Group 38"/>
          <p:cNvGrpSpPr/>
          <p:nvPr/>
        </p:nvGrpSpPr>
        <p:grpSpPr>
          <a:xfrm>
            <a:off x="0" y="6463080"/>
            <a:ext cx="12187080" cy="391320"/>
            <a:chOff x="0" y="6463080"/>
            <a:chExt cx="12187080" cy="391320"/>
          </a:xfrm>
        </p:grpSpPr>
        <p:sp>
          <p:nvSpPr>
            <p:cNvPr id="549" name="CustomShape 39"/>
            <p:cNvSpPr/>
            <p:nvPr/>
          </p:nvSpPr>
          <p:spPr>
            <a:xfrm>
              <a:off x="0" y="6463080"/>
              <a:ext cx="12187080" cy="385560"/>
            </a:xfrm>
            <a:prstGeom prst="rect">
              <a:avLst/>
            </a:prstGeom>
            <a:gradFill rotWithShape="0">
              <a:gsLst>
                <a:gs pos="0">
                  <a:srgbClr val="595959"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40"/>
            <p:cNvSpPr/>
            <p:nvPr/>
          </p:nvSpPr>
          <p:spPr>
            <a:xfrm>
              <a:off x="104821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41"/>
            <p:cNvSpPr/>
            <p:nvPr/>
          </p:nvSpPr>
          <p:spPr>
            <a:xfrm>
              <a:off x="107395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42"/>
            <p:cNvSpPr/>
            <p:nvPr/>
          </p:nvSpPr>
          <p:spPr>
            <a:xfrm>
              <a:off x="616680" y="6473160"/>
              <a:ext cx="7833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53" name="Group 43"/>
            <p:cNvGrpSpPr/>
            <p:nvPr/>
          </p:nvGrpSpPr>
          <p:grpSpPr>
            <a:xfrm>
              <a:off x="797400" y="6526440"/>
              <a:ext cx="429840" cy="271440"/>
              <a:chOff x="797400" y="6526440"/>
              <a:chExt cx="429840" cy="271440"/>
            </a:xfrm>
          </p:grpSpPr>
          <p:sp>
            <p:nvSpPr>
              <p:cNvPr id="554" name="CustomShape 44"/>
              <p:cNvSpPr/>
              <p:nvPr/>
            </p:nvSpPr>
            <p:spPr>
              <a:xfrm>
                <a:off x="7974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5" name="CustomShape 45"/>
              <p:cNvSpPr/>
              <p:nvPr/>
            </p:nvSpPr>
            <p:spPr>
              <a:xfrm>
                <a:off x="8481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6" name="Group 46"/>
            <p:cNvGrpSpPr/>
            <p:nvPr/>
          </p:nvGrpSpPr>
          <p:grpSpPr>
            <a:xfrm>
              <a:off x="3321000" y="6523920"/>
              <a:ext cx="429840" cy="271440"/>
              <a:chOff x="3321000" y="6523920"/>
              <a:chExt cx="429840" cy="271440"/>
            </a:xfrm>
          </p:grpSpPr>
          <p:sp>
            <p:nvSpPr>
              <p:cNvPr id="557" name="CustomShape 47"/>
              <p:cNvSpPr/>
              <p:nvPr/>
            </p:nvSpPr>
            <p:spPr>
              <a:xfrm>
                <a:off x="3321000" y="652392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CustomShape 48"/>
              <p:cNvSpPr/>
              <p:nvPr/>
            </p:nvSpPr>
            <p:spPr>
              <a:xfrm>
                <a:off x="3371760" y="660888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59" name="CustomShape 49"/>
            <p:cNvSpPr/>
            <p:nvPr/>
          </p:nvSpPr>
          <p:spPr>
            <a:xfrm>
              <a:off x="2297880" y="6473160"/>
              <a:ext cx="7887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50"/>
            <p:cNvSpPr/>
            <p:nvPr/>
          </p:nvSpPr>
          <p:spPr>
            <a:xfrm>
              <a:off x="2297880" y="6473160"/>
              <a:ext cx="73800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51"/>
            <p:cNvSpPr/>
            <p:nvPr/>
          </p:nvSpPr>
          <p:spPr>
            <a:xfrm>
              <a:off x="2297880" y="6473160"/>
              <a:ext cx="68724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4000">
                  <a:srgbClr val="FFFFFF">
                    <a:alpha val="50000"/>
                  </a:srgbClr>
                </a:gs>
                <a:gs pos="60000">
                  <a:srgbClr val="F2F2F2">
                    <a:alpha val="24000"/>
                  </a:srgbClr>
                </a:gs>
              </a:gsLst>
              <a:lin ang="147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62" name="Group 52"/>
            <p:cNvGrpSpPr/>
            <p:nvPr/>
          </p:nvGrpSpPr>
          <p:grpSpPr>
            <a:xfrm>
              <a:off x="2423520" y="6526440"/>
              <a:ext cx="429840" cy="271440"/>
              <a:chOff x="2423520" y="6526440"/>
              <a:chExt cx="429840" cy="271440"/>
            </a:xfrm>
          </p:grpSpPr>
          <p:sp>
            <p:nvSpPr>
              <p:cNvPr id="563" name="CustomShape 53"/>
              <p:cNvSpPr/>
              <p:nvPr/>
            </p:nvSpPr>
            <p:spPr>
              <a:xfrm>
                <a:off x="242352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4" name="CustomShape 54"/>
              <p:cNvSpPr/>
              <p:nvPr/>
            </p:nvSpPr>
            <p:spPr>
              <a:xfrm>
                <a:off x="247428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65" name="CustomShape 55"/>
            <p:cNvSpPr/>
            <p:nvPr/>
          </p:nvSpPr>
          <p:spPr>
            <a:xfrm>
              <a:off x="4221360" y="653904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56"/>
            <p:cNvSpPr/>
            <p:nvPr/>
          </p:nvSpPr>
          <p:spPr>
            <a:xfrm>
              <a:off x="1687680" y="654948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57"/>
            <p:cNvSpPr/>
            <p:nvPr/>
          </p:nvSpPr>
          <p:spPr>
            <a:xfrm>
              <a:off x="10190880" y="6657480"/>
              <a:ext cx="130680" cy="586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6480"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58"/>
            <p:cNvSpPr/>
            <p:nvPr/>
          </p:nvSpPr>
          <p:spPr>
            <a:xfrm>
              <a:off x="4800600" y="6472080"/>
              <a:ext cx="78336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59"/>
            <p:cNvSpPr/>
            <p:nvPr/>
          </p:nvSpPr>
          <p:spPr>
            <a:xfrm>
              <a:off x="4803840" y="6472080"/>
              <a:ext cx="73188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60"/>
            <p:cNvSpPr/>
            <p:nvPr/>
          </p:nvSpPr>
          <p:spPr>
            <a:xfrm>
              <a:off x="4803840" y="6474600"/>
              <a:ext cx="67752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71" name="Group 61"/>
            <p:cNvGrpSpPr/>
            <p:nvPr/>
          </p:nvGrpSpPr>
          <p:grpSpPr>
            <a:xfrm>
              <a:off x="4923000" y="6526440"/>
              <a:ext cx="429840" cy="271440"/>
              <a:chOff x="4923000" y="6526440"/>
              <a:chExt cx="429840" cy="271440"/>
            </a:xfrm>
          </p:grpSpPr>
          <p:sp>
            <p:nvSpPr>
              <p:cNvPr id="572" name="CustomShape 62"/>
              <p:cNvSpPr/>
              <p:nvPr/>
            </p:nvSpPr>
            <p:spPr>
              <a:xfrm>
                <a:off x="49230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3" name="CustomShape 63"/>
              <p:cNvSpPr/>
              <p:nvPr/>
            </p:nvSpPr>
            <p:spPr>
              <a:xfrm>
                <a:off x="49737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74" name="CustomShape 64"/>
            <p:cNvSpPr/>
            <p:nvPr/>
          </p:nvSpPr>
          <p:spPr>
            <a:xfrm>
              <a:off x="12021120" y="6473160"/>
              <a:ext cx="165960" cy="36108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65"/>
            <p:cNvSpPr/>
            <p:nvPr/>
          </p:nvSpPr>
          <p:spPr>
            <a:xfrm>
              <a:off x="11032920" y="6482520"/>
              <a:ext cx="78444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7560" tIns="48600" rIns="97560" bIns="48600"/>
            <a:lstStyle/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3:00PM</a:t>
              </a:r>
              <a:endParaRPr lang="pt-BR" sz="900" b="0" strike="noStrike" spc="-1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3/14/2011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576" name="CustomShape 66"/>
            <p:cNvSpPr/>
            <p:nvPr/>
          </p:nvSpPr>
          <p:spPr>
            <a:xfrm>
              <a:off x="66960" y="6482880"/>
              <a:ext cx="473760" cy="342000"/>
            </a:xfrm>
            <a:prstGeom prst="ellipse">
              <a:avLst/>
            </a:prstGeom>
            <a:gradFill rotWithShape="0">
              <a:gsLst>
                <a:gs pos="0">
                  <a:srgbClr val="F2F2F2"/>
                </a:gs>
                <a:gs pos="49000">
                  <a:srgbClr val="BFBFBF">
                    <a:alpha val="0"/>
                  </a:srgbClr>
                </a:gs>
                <a:gs pos="100000">
                  <a:srgbClr val="F2F2F2">
                    <a:alpha val="88000"/>
                  </a:srgbClr>
                </a:gs>
              </a:gsLst>
              <a:lin ang="5400000"/>
            </a:gradFill>
            <a:ln w="3240">
              <a:solidFill>
                <a:srgbClr val="FFFFFF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77" name="Group 67"/>
            <p:cNvGrpSpPr/>
            <p:nvPr/>
          </p:nvGrpSpPr>
          <p:grpSpPr>
            <a:xfrm>
              <a:off x="164880" y="6526800"/>
              <a:ext cx="286560" cy="281880"/>
              <a:chOff x="164880" y="6526800"/>
              <a:chExt cx="286560" cy="281880"/>
            </a:xfrm>
          </p:grpSpPr>
          <p:sp>
            <p:nvSpPr>
              <p:cNvPr id="578" name="CustomShape 68"/>
              <p:cNvSpPr/>
              <p:nvPr/>
            </p:nvSpPr>
            <p:spPr>
              <a:xfrm rot="6213000">
                <a:off x="206280" y="654012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9" name="CustomShape 69"/>
              <p:cNvSpPr/>
              <p:nvPr/>
            </p:nvSpPr>
            <p:spPr>
              <a:xfrm rot="6213000">
                <a:off x="182880" y="663480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0" name="CustomShape 70"/>
              <p:cNvSpPr/>
              <p:nvPr/>
            </p:nvSpPr>
            <p:spPr>
              <a:xfrm rot="16946400">
                <a:off x="336960" y="6582600"/>
                <a:ext cx="9684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1" name="CustomShape 71"/>
              <p:cNvSpPr/>
              <p:nvPr/>
            </p:nvSpPr>
            <p:spPr>
              <a:xfrm rot="16946400">
                <a:off x="313920" y="6676920"/>
                <a:ext cx="9828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5" name="CustomShape 24">
            <a:extLst>
              <a:ext uri="{FF2B5EF4-FFF2-40B4-BE49-F238E27FC236}">
                <a16:creationId xmlns:a16="http://schemas.microsoft.com/office/drawing/2014/main" id="{18C06DFF-3635-43A3-BD1B-046FF7E8450F}"/>
              </a:ext>
            </a:extLst>
          </p:cNvPr>
          <p:cNvSpPr/>
          <p:nvPr/>
        </p:nvSpPr>
        <p:spPr>
          <a:xfrm>
            <a:off x="135000" y="2433600"/>
            <a:ext cx="2162520" cy="1115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Segoe UI Semibold"/>
              </a:rPr>
              <a:t>              </a:t>
            </a:r>
            <a:r>
              <a:rPr lang="pt-BR" sz="1800" b="0" strike="noStrike" spc="-1">
                <a:solidFill>
                  <a:srgbClr val="000000"/>
                </a:solidFill>
                <a:latin typeface="Segoe UI Semibold"/>
              </a:rPr>
              <a:t>Desempenho        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698FF173-AD11-4EA3-8F50-A69F90A97F31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51360" y="2839320"/>
            <a:ext cx="348120" cy="419400"/>
          </a:xfrm>
          <a:prstGeom prst="rect">
            <a:avLst/>
          </a:prstGeom>
          <a:ln>
            <a:noFill/>
          </a:ln>
        </p:spPr>
      </p:pic>
      <p:grpSp>
        <p:nvGrpSpPr>
          <p:cNvPr id="97" name="Group 25">
            <a:extLst>
              <a:ext uri="{FF2B5EF4-FFF2-40B4-BE49-F238E27FC236}">
                <a16:creationId xmlns:a16="http://schemas.microsoft.com/office/drawing/2014/main" id="{7F7D4AD8-1BE2-4B07-98A6-10AA103BCEF6}"/>
              </a:ext>
            </a:extLst>
          </p:cNvPr>
          <p:cNvGrpSpPr/>
          <p:nvPr/>
        </p:nvGrpSpPr>
        <p:grpSpPr>
          <a:xfrm>
            <a:off x="135000" y="3486240"/>
            <a:ext cx="2162520" cy="922680"/>
            <a:chOff x="135000" y="3288960"/>
            <a:chExt cx="2162520" cy="922680"/>
          </a:xfrm>
        </p:grpSpPr>
        <p:sp>
          <p:nvSpPr>
            <p:cNvPr id="98" name="CustomShape 26">
              <a:extLst>
                <a:ext uri="{FF2B5EF4-FFF2-40B4-BE49-F238E27FC236}">
                  <a16:creationId xmlns:a16="http://schemas.microsoft.com/office/drawing/2014/main" id="{037C1283-CA5B-4999-B758-ED4F980AE937}"/>
                </a:ext>
              </a:extLst>
            </p:cNvPr>
            <p:cNvSpPr/>
            <p:nvPr/>
          </p:nvSpPr>
          <p:spPr>
            <a:xfrm>
              <a:off x="135000" y="328896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>
                  <a:solidFill>
                    <a:srgbClr val="000000"/>
                  </a:solidFill>
                  <a:latin typeface="Segoe UI Semibold"/>
                </a:rPr>
                <a:t>Relatorios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id="{0916EDE7-47B6-4482-8EE0-3ECD399D30FF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345240" y="367020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0" name="Group 27">
            <a:extLst>
              <a:ext uri="{FF2B5EF4-FFF2-40B4-BE49-F238E27FC236}">
                <a16:creationId xmlns:a16="http://schemas.microsoft.com/office/drawing/2014/main" id="{0837CE0B-719F-4822-848D-7614705BB55F}"/>
              </a:ext>
            </a:extLst>
          </p:cNvPr>
          <p:cNvGrpSpPr/>
          <p:nvPr/>
        </p:nvGrpSpPr>
        <p:grpSpPr>
          <a:xfrm>
            <a:off x="135360" y="1524600"/>
            <a:ext cx="2162520" cy="922680"/>
            <a:chOff x="135360" y="1327320"/>
            <a:chExt cx="2162520" cy="922680"/>
          </a:xfrm>
        </p:grpSpPr>
        <p:sp>
          <p:nvSpPr>
            <p:cNvPr id="101" name="CustomShape 28">
              <a:extLst>
                <a:ext uri="{FF2B5EF4-FFF2-40B4-BE49-F238E27FC236}">
                  <a16:creationId xmlns:a16="http://schemas.microsoft.com/office/drawing/2014/main" id="{2152A16E-E298-48AA-B2A3-16F20A5ADD78}"/>
                </a:ext>
              </a:extLst>
            </p:cNvPr>
            <p:cNvSpPr/>
            <p:nvPr/>
          </p:nvSpPr>
          <p:spPr>
            <a:xfrm>
              <a:off x="135360" y="132732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>
                  <a:solidFill>
                    <a:srgbClr val="000000"/>
                  </a:solidFill>
                  <a:latin typeface="Segoe UI Semibold"/>
                </a:rPr>
                <a:t>Perfil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102" name="Picture 6">
              <a:extLst>
                <a:ext uri="{FF2B5EF4-FFF2-40B4-BE49-F238E27FC236}">
                  <a16:creationId xmlns:a16="http://schemas.microsoft.com/office/drawing/2014/main" id="{0376D74B-5D59-402B-A6F1-6F6F5874F1E2}"/>
                </a:ext>
              </a:extLst>
            </p:cNvPr>
            <p:cNvPicPr/>
            <p:nvPr/>
          </p:nvPicPr>
          <p:blipFill>
            <a:blip r:embed="rId11"/>
            <a:stretch/>
          </p:blipFill>
          <p:spPr>
            <a:xfrm>
              <a:off x="345240" y="168228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CustomShape 29">
            <a:extLst>
              <a:ext uri="{FF2B5EF4-FFF2-40B4-BE49-F238E27FC236}">
                <a16:creationId xmlns:a16="http://schemas.microsoft.com/office/drawing/2014/main" id="{66DE328A-1282-4852-B772-78B7442AC416}"/>
              </a:ext>
            </a:extLst>
          </p:cNvPr>
          <p:cNvSpPr/>
          <p:nvPr/>
        </p:nvSpPr>
        <p:spPr>
          <a:xfrm>
            <a:off x="134998" y="4405320"/>
            <a:ext cx="2162521" cy="104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Segoe UI Semibold"/>
              </a:rPr>
              <a:t>             </a:t>
            </a:r>
            <a:r>
              <a:rPr lang="pt-BR" sz="1800" b="0" strike="noStrike" spc="-1">
                <a:solidFill>
                  <a:srgbClr val="000000"/>
                </a:solidFill>
                <a:latin typeface="Segoe UI Semibold"/>
              </a:rPr>
              <a:t>Gráficos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04" name="Picture 10">
            <a:extLst>
              <a:ext uri="{FF2B5EF4-FFF2-40B4-BE49-F238E27FC236}">
                <a16:creationId xmlns:a16="http://schemas.microsoft.com/office/drawing/2014/main" id="{38D914AF-7966-4783-9CE9-CD83E0A20DE1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351360" y="4761000"/>
            <a:ext cx="344160" cy="42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1"/>
          <p:cNvGrpSpPr/>
          <p:nvPr/>
        </p:nvGrpSpPr>
        <p:grpSpPr>
          <a:xfrm>
            <a:off x="-6840" y="-137160"/>
            <a:ext cx="12198240" cy="6994800"/>
            <a:chOff x="-6840" y="-137160"/>
            <a:chExt cx="12198240" cy="6994800"/>
          </a:xfrm>
        </p:grpSpPr>
        <p:sp>
          <p:nvSpPr>
            <p:cNvPr id="583" name="CustomShape 2"/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3"/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585" name="Group 4"/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586" name="CustomShape 5"/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7" name="CustomShape 6"/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88" name="Group 7"/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589" name="CustomShape 8"/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0" name="CustomShape 9"/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1" name="Group 10"/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592" name="Line 11"/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Line 12"/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4" name="CustomShape 13"/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5" name="CustomShape 14"/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CustomShape 15"/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97" name="CustomShape 16"/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98" name="Group 17"/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599" name="Picture 2"/>
              <p:cNvPicPr/>
              <p:nvPr/>
            </p:nvPicPr>
            <p:blipFill>
              <a:blip r:embed="rId4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0" name="Picture 2"/>
              <p:cNvPicPr/>
              <p:nvPr/>
            </p:nvPicPr>
            <p:blipFill>
              <a:blip r:embed="rId5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1" name="Picture 2"/>
              <p:cNvPicPr/>
              <p:nvPr/>
            </p:nvPicPr>
            <p:blipFill>
              <a:blip r:embed="rId6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02" name="Group 18"/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603" name="CustomShape 19"/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http://www.prove3d.com/relatorios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604" name="Group 20"/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605" name="Search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06" name="Refresh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07" name="Drop Down"/>
                <p:cNvPicPr/>
                <p:nvPr/>
              </p:nvPicPr>
              <p:blipFill>
                <a:blip r:embed="rId9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608" name="Group 21"/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609" name="Line 22"/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0" name="Line 23"/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sp>
        <p:nvSpPr>
          <p:cNvPr id="611" name="CustomShape 24"/>
          <p:cNvSpPr/>
          <p:nvPr/>
        </p:nvSpPr>
        <p:spPr>
          <a:xfrm>
            <a:off x="135000" y="2236320"/>
            <a:ext cx="2162520" cy="1115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Segoe UI Semibold"/>
              </a:rPr>
              <a:t>              </a:t>
            </a:r>
            <a:r>
              <a:rPr lang="pt-BR" sz="1800" b="0" strike="noStrike" spc="-1">
                <a:solidFill>
                  <a:srgbClr val="000000"/>
                </a:solidFill>
                <a:latin typeface="Segoe UI Semibold"/>
              </a:rPr>
              <a:t>Desempenho        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612" name="Picture 2"/>
          <p:cNvPicPr/>
          <p:nvPr/>
        </p:nvPicPr>
        <p:blipFill>
          <a:blip r:embed="rId10"/>
          <a:stretch/>
        </p:blipFill>
        <p:spPr>
          <a:xfrm>
            <a:off x="351360" y="2642040"/>
            <a:ext cx="348120" cy="419400"/>
          </a:xfrm>
          <a:prstGeom prst="rect">
            <a:avLst/>
          </a:prstGeom>
          <a:ln>
            <a:noFill/>
          </a:ln>
        </p:spPr>
      </p:pic>
      <p:grpSp>
        <p:nvGrpSpPr>
          <p:cNvPr id="613" name="Group 25"/>
          <p:cNvGrpSpPr/>
          <p:nvPr/>
        </p:nvGrpSpPr>
        <p:grpSpPr>
          <a:xfrm>
            <a:off x="135000" y="3288960"/>
            <a:ext cx="2162520" cy="922680"/>
            <a:chOff x="135000" y="3288960"/>
            <a:chExt cx="2162520" cy="922680"/>
          </a:xfrm>
        </p:grpSpPr>
        <p:sp>
          <p:nvSpPr>
            <p:cNvPr id="614" name="CustomShape 26"/>
            <p:cNvSpPr/>
            <p:nvPr/>
          </p:nvSpPr>
          <p:spPr>
            <a:xfrm>
              <a:off x="135000" y="328896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>
                  <a:solidFill>
                    <a:srgbClr val="000000"/>
                  </a:solidFill>
                  <a:latin typeface="Segoe UI Semibold"/>
                </a:rPr>
                <a:t>Relatorios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615" name="Picture 4"/>
            <p:cNvPicPr/>
            <p:nvPr/>
          </p:nvPicPr>
          <p:blipFill>
            <a:blip r:embed="rId11"/>
            <a:stretch/>
          </p:blipFill>
          <p:spPr>
            <a:xfrm>
              <a:off x="345240" y="367020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6" name="Group 27"/>
          <p:cNvGrpSpPr/>
          <p:nvPr/>
        </p:nvGrpSpPr>
        <p:grpSpPr>
          <a:xfrm>
            <a:off x="135360" y="1327320"/>
            <a:ext cx="2162520" cy="922680"/>
            <a:chOff x="135360" y="1327320"/>
            <a:chExt cx="2162520" cy="922680"/>
          </a:xfrm>
        </p:grpSpPr>
        <p:sp>
          <p:nvSpPr>
            <p:cNvPr id="617" name="CustomShape 28"/>
            <p:cNvSpPr/>
            <p:nvPr/>
          </p:nvSpPr>
          <p:spPr>
            <a:xfrm>
              <a:off x="135360" y="132732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>
                  <a:solidFill>
                    <a:srgbClr val="000000"/>
                  </a:solidFill>
                  <a:latin typeface="Segoe UI Semibold"/>
                </a:rPr>
                <a:t>Perfil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618" name="Picture 6"/>
            <p:cNvPicPr/>
            <p:nvPr/>
          </p:nvPicPr>
          <p:blipFill>
            <a:blip r:embed="rId12"/>
            <a:stretch/>
          </p:blipFill>
          <p:spPr>
            <a:xfrm>
              <a:off x="345240" y="168228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19" name="CustomShape 29"/>
          <p:cNvSpPr/>
          <p:nvPr/>
        </p:nvSpPr>
        <p:spPr>
          <a:xfrm>
            <a:off x="135000" y="4208040"/>
            <a:ext cx="2162520" cy="104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000000"/>
                </a:solidFill>
                <a:latin typeface="Segoe UI Semibold"/>
              </a:rPr>
              <a:t>             </a:t>
            </a:r>
            <a:r>
              <a:rPr lang="pt-BR" sz="1800" b="0" strike="noStrike" spc="-1" dirty="0">
                <a:solidFill>
                  <a:srgbClr val="000000"/>
                </a:solidFill>
                <a:latin typeface="Segoe UI Semibold"/>
              </a:rPr>
              <a:t>Gráficos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620" name="Picture 10"/>
          <p:cNvPicPr/>
          <p:nvPr/>
        </p:nvPicPr>
        <p:blipFill>
          <a:blip r:embed="rId13"/>
          <a:stretch/>
        </p:blipFill>
        <p:spPr>
          <a:xfrm>
            <a:off x="351360" y="4563720"/>
            <a:ext cx="344160" cy="423360"/>
          </a:xfrm>
          <a:prstGeom prst="rect">
            <a:avLst/>
          </a:prstGeom>
          <a:ln>
            <a:noFill/>
          </a:ln>
        </p:spPr>
      </p:pic>
      <p:sp>
        <p:nvSpPr>
          <p:cNvPr id="623" name="CustomShape 31"/>
          <p:cNvSpPr/>
          <p:nvPr/>
        </p:nvSpPr>
        <p:spPr>
          <a:xfrm rot="10800000">
            <a:off x="11126160" y="1037880"/>
            <a:ext cx="81000" cy="48240"/>
          </a:xfrm>
          <a:prstGeom prst="triangle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24" name="Group 32"/>
          <p:cNvGrpSpPr/>
          <p:nvPr/>
        </p:nvGrpSpPr>
        <p:grpSpPr>
          <a:xfrm>
            <a:off x="0" y="6463080"/>
            <a:ext cx="12187080" cy="391320"/>
            <a:chOff x="0" y="6463080"/>
            <a:chExt cx="12187080" cy="391320"/>
          </a:xfrm>
        </p:grpSpPr>
        <p:sp>
          <p:nvSpPr>
            <p:cNvPr id="625" name="CustomShape 33"/>
            <p:cNvSpPr/>
            <p:nvPr/>
          </p:nvSpPr>
          <p:spPr>
            <a:xfrm>
              <a:off x="0" y="6463080"/>
              <a:ext cx="12187080" cy="385560"/>
            </a:xfrm>
            <a:prstGeom prst="rect">
              <a:avLst/>
            </a:prstGeom>
            <a:gradFill rotWithShape="0">
              <a:gsLst>
                <a:gs pos="0">
                  <a:srgbClr val="595959"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CustomShape 34"/>
            <p:cNvSpPr/>
            <p:nvPr/>
          </p:nvSpPr>
          <p:spPr>
            <a:xfrm>
              <a:off x="104821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CustomShape 35"/>
            <p:cNvSpPr/>
            <p:nvPr/>
          </p:nvSpPr>
          <p:spPr>
            <a:xfrm>
              <a:off x="107395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CustomShape 36"/>
            <p:cNvSpPr/>
            <p:nvPr/>
          </p:nvSpPr>
          <p:spPr>
            <a:xfrm>
              <a:off x="616680" y="6473160"/>
              <a:ext cx="7833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29" name="Group 37"/>
            <p:cNvGrpSpPr/>
            <p:nvPr/>
          </p:nvGrpSpPr>
          <p:grpSpPr>
            <a:xfrm>
              <a:off x="797400" y="6526440"/>
              <a:ext cx="429840" cy="271440"/>
              <a:chOff x="797400" y="6526440"/>
              <a:chExt cx="429840" cy="271440"/>
            </a:xfrm>
          </p:grpSpPr>
          <p:sp>
            <p:nvSpPr>
              <p:cNvPr id="630" name="CustomShape 38"/>
              <p:cNvSpPr/>
              <p:nvPr/>
            </p:nvSpPr>
            <p:spPr>
              <a:xfrm>
                <a:off x="7974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1" name="CustomShape 39"/>
              <p:cNvSpPr/>
              <p:nvPr/>
            </p:nvSpPr>
            <p:spPr>
              <a:xfrm>
                <a:off x="8481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2" name="Group 40"/>
            <p:cNvGrpSpPr/>
            <p:nvPr/>
          </p:nvGrpSpPr>
          <p:grpSpPr>
            <a:xfrm>
              <a:off x="3321000" y="6523920"/>
              <a:ext cx="429840" cy="271440"/>
              <a:chOff x="3321000" y="6523920"/>
              <a:chExt cx="429840" cy="271440"/>
            </a:xfrm>
          </p:grpSpPr>
          <p:sp>
            <p:nvSpPr>
              <p:cNvPr id="633" name="CustomShape 41"/>
              <p:cNvSpPr/>
              <p:nvPr/>
            </p:nvSpPr>
            <p:spPr>
              <a:xfrm>
                <a:off x="3321000" y="652392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4" name="CustomShape 42"/>
              <p:cNvSpPr/>
              <p:nvPr/>
            </p:nvSpPr>
            <p:spPr>
              <a:xfrm>
                <a:off x="3371760" y="660888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35" name="CustomShape 43"/>
            <p:cNvSpPr/>
            <p:nvPr/>
          </p:nvSpPr>
          <p:spPr>
            <a:xfrm>
              <a:off x="2297880" y="6473160"/>
              <a:ext cx="7887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44"/>
            <p:cNvSpPr/>
            <p:nvPr/>
          </p:nvSpPr>
          <p:spPr>
            <a:xfrm>
              <a:off x="2297880" y="6473160"/>
              <a:ext cx="73800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CustomShape 45"/>
            <p:cNvSpPr/>
            <p:nvPr/>
          </p:nvSpPr>
          <p:spPr>
            <a:xfrm>
              <a:off x="2297880" y="6473160"/>
              <a:ext cx="68724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4000">
                  <a:srgbClr val="FFFFFF">
                    <a:alpha val="50000"/>
                  </a:srgbClr>
                </a:gs>
                <a:gs pos="60000">
                  <a:srgbClr val="F2F2F2">
                    <a:alpha val="24000"/>
                  </a:srgbClr>
                </a:gs>
              </a:gsLst>
              <a:lin ang="147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38" name="Group 46"/>
            <p:cNvGrpSpPr/>
            <p:nvPr/>
          </p:nvGrpSpPr>
          <p:grpSpPr>
            <a:xfrm>
              <a:off x="2423520" y="6526440"/>
              <a:ext cx="429840" cy="271440"/>
              <a:chOff x="2423520" y="6526440"/>
              <a:chExt cx="429840" cy="271440"/>
            </a:xfrm>
          </p:grpSpPr>
          <p:sp>
            <p:nvSpPr>
              <p:cNvPr id="639" name="CustomShape 47"/>
              <p:cNvSpPr/>
              <p:nvPr/>
            </p:nvSpPr>
            <p:spPr>
              <a:xfrm>
                <a:off x="242352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0" name="CustomShape 48"/>
              <p:cNvSpPr/>
              <p:nvPr/>
            </p:nvSpPr>
            <p:spPr>
              <a:xfrm>
                <a:off x="247428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41" name="CustomShape 49"/>
            <p:cNvSpPr/>
            <p:nvPr/>
          </p:nvSpPr>
          <p:spPr>
            <a:xfrm>
              <a:off x="4221360" y="653904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50"/>
            <p:cNvSpPr/>
            <p:nvPr/>
          </p:nvSpPr>
          <p:spPr>
            <a:xfrm>
              <a:off x="1687680" y="654948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51"/>
            <p:cNvSpPr/>
            <p:nvPr/>
          </p:nvSpPr>
          <p:spPr>
            <a:xfrm>
              <a:off x="10190880" y="6657480"/>
              <a:ext cx="130680" cy="586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6480"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CustomShape 52"/>
            <p:cNvSpPr/>
            <p:nvPr/>
          </p:nvSpPr>
          <p:spPr>
            <a:xfrm>
              <a:off x="4800600" y="6472080"/>
              <a:ext cx="78336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CustomShape 53"/>
            <p:cNvSpPr/>
            <p:nvPr/>
          </p:nvSpPr>
          <p:spPr>
            <a:xfrm>
              <a:off x="4803840" y="6472080"/>
              <a:ext cx="73188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54"/>
            <p:cNvSpPr/>
            <p:nvPr/>
          </p:nvSpPr>
          <p:spPr>
            <a:xfrm>
              <a:off x="4803840" y="6474600"/>
              <a:ext cx="67752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47" name="Group 55"/>
            <p:cNvGrpSpPr/>
            <p:nvPr/>
          </p:nvGrpSpPr>
          <p:grpSpPr>
            <a:xfrm>
              <a:off x="4923000" y="6526440"/>
              <a:ext cx="429840" cy="271440"/>
              <a:chOff x="4923000" y="6526440"/>
              <a:chExt cx="429840" cy="271440"/>
            </a:xfrm>
          </p:grpSpPr>
          <p:sp>
            <p:nvSpPr>
              <p:cNvPr id="648" name="CustomShape 56"/>
              <p:cNvSpPr/>
              <p:nvPr/>
            </p:nvSpPr>
            <p:spPr>
              <a:xfrm>
                <a:off x="49230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9" name="CustomShape 57"/>
              <p:cNvSpPr/>
              <p:nvPr/>
            </p:nvSpPr>
            <p:spPr>
              <a:xfrm>
                <a:off x="49737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50" name="CustomShape 58"/>
            <p:cNvSpPr/>
            <p:nvPr/>
          </p:nvSpPr>
          <p:spPr>
            <a:xfrm>
              <a:off x="12021120" y="6473160"/>
              <a:ext cx="165960" cy="36108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CustomShape 59"/>
            <p:cNvSpPr/>
            <p:nvPr/>
          </p:nvSpPr>
          <p:spPr>
            <a:xfrm>
              <a:off x="11032920" y="6482520"/>
              <a:ext cx="78444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7560" tIns="48600" rIns="97560" bIns="48600"/>
            <a:lstStyle/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3:00PM</a:t>
              </a:r>
              <a:endParaRPr lang="pt-BR" sz="900" b="0" strike="noStrike" spc="-1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3/14/2011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652" name="CustomShape 60"/>
            <p:cNvSpPr/>
            <p:nvPr/>
          </p:nvSpPr>
          <p:spPr>
            <a:xfrm>
              <a:off x="66960" y="6482880"/>
              <a:ext cx="473760" cy="342000"/>
            </a:xfrm>
            <a:prstGeom prst="ellipse">
              <a:avLst/>
            </a:prstGeom>
            <a:gradFill rotWithShape="0">
              <a:gsLst>
                <a:gs pos="0">
                  <a:srgbClr val="F2F2F2"/>
                </a:gs>
                <a:gs pos="49000">
                  <a:srgbClr val="BFBFBF">
                    <a:alpha val="0"/>
                  </a:srgbClr>
                </a:gs>
                <a:gs pos="100000">
                  <a:srgbClr val="F2F2F2">
                    <a:alpha val="88000"/>
                  </a:srgbClr>
                </a:gs>
              </a:gsLst>
              <a:lin ang="5400000"/>
            </a:gradFill>
            <a:ln w="3240">
              <a:solidFill>
                <a:srgbClr val="FFFFFF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53" name="Group 61"/>
            <p:cNvGrpSpPr/>
            <p:nvPr/>
          </p:nvGrpSpPr>
          <p:grpSpPr>
            <a:xfrm>
              <a:off x="164880" y="6526800"/>
              <a:ext cx="286560" cy="281880"/>
              <a:chOff x="164880" y="6526800"/>
              <a:chExt cx="286560" cy="281880"/>
            </a:xfrm>
          </p:grpSpPr>
          <p:sp>
            <p:nvSpPr>
              <p:cNvPr id="654" name="CustomShape 62"/>
              <p:cNvSpPr/>
              <p:nvPr/>
            </p:nvSpPr>
            <p:spPr>
              <a:xfrm rot="6213000">
                <a:off x="206280" y="654012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5" name="CustomShape 63"/>
              <p:cNvSpPr/>
              <p:nvPr/>
            </p:nvSpPr>
            <p:spPr>
              <a:xfrm rot="6213000">
                <a:off x="182880" y="663480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6" name="CustomShape 64"/>
              <p:cNvSpPr/>
              <p:nvPr/>
            </p:nvSpPr>
            <p:spPr>
              <a:xfrm rot="16946400">
                <a:off x="336960" y="6582600"/>
                <a:ext cx="9684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7" name="CustomShape 65"/>
              <p:cNvSpPr/>
              <p:nvPr/>
            </p:nvSpPr>
            <p:spPr>
              <a:xfrm rot="16946400">
                <a:off x="313920" y="6676920"/>
                <a:ext cx="9828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58" name="CustomShape 66"/>
          <p:cNvSpPr/>
          <p:nvPr/>
        </p:nvSpPr>
        <p:spPr>
          <a:xfrm>
            <a:off x="3751200" y="1618920"/>
            <a:ext cx="1987920" cy="2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Segoe UI"/>
                <a:ea typeface="Segoe UI"/>
              </a:rPr>
              <a:t>Relatórios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59" name="CustomShape 67"/>
          <p:cNvSpPr/>
          <p:nvPr/>
        </p:nvSpPr>
        <p:spPr>
          <a:xfrm>
            <a:off x="2979663" y="2084702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Data inicial: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660" name="CustomShape 68"/>
          <p:cNvSpPr/>
          <p:nvPr/>
        </p:nvSpPr>
        <p:spPr>
          <a:xfrm>
            <a:off x="2979663" y="2464561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Data final: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661" name="CustomShape 69"/>
          <p:cNvSpPr/>
          <p:nvPr/>
        </p:nvSpPr>
        <p:spPr>
          <a:xfrm>
            <a:off x="2947320" y="3637890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Tipo de log: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662" name="CustomShape 70"/>
          <p:cNvSpPr/>
          <p:nvPr/>
        </p:nvSpPr>
        <p:spPr>
          <a:xfrm>
            <a:off x="4326723" y="2476080"/>
            <a:ext cx="1910880" cy="264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18360" rIns="45720" bIns="18360" anchor="ctr"/>
          <a:lstStyle/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rgbClr val="000000"/>
                </a:solidFill>
                <a:latin typeface="Segoe UI"/>
              </a:rPr>
              <a:t>09</a:t>
            </a:r>
            <a:r>
              <a:rPr lang="pt-BR" sz="1200" b="0" strike="noStrike" spc="-1" dirty="0">
                <a:solidFill>
                  <a:srgbClr val="000000"/>
                </a:solidFill>
                <a:latin typeface="Segoe UI"/>
              </a:rPr>
              <a:t>/10/2019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63" name="CustomShape 71"/>
          <p:cNvSpPr/>
          <p:nvPr/>
        </p:nvSpPr>
        <p:spPr>
          <a:xfrm>
            <a:off x="4336200" y="2088541"/>
            <a:ext cx="1910880" cy="2361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18360" rIns="45720" bIns="18360" anchor="ctr"/>
          <a:lstStyle/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rgbClr val="000000"/>
                </a:solidFill>
                <a:latin typeface="Segoe UI"/>
              </a:rPr>
              <a:t>09/10/2019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64" name="CustomShape 72"/>
          <p:cNvSpPr/>
          <p:nvPr/>
        </p:nvSpPr>
        <p:spPr>
          <a:xfrm>
            <a:off x="2947320" y="4278600"/>
            <a:ext cx="1452600" cy="28512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9000"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Segoe UI"/>
              </a:rPr>
              <a:t>Gerar log 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65" name="CustomShape 73"/>
          <p:cNvSpPr/>
          <p:nvPr/>
        </p:nvSpPr>
        <p:spPr>
          <a:xfrm>
            <a:off x="4740030" y="4259101"/>
            <a:ext cx="1452600" cy="32184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9000"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Segoe UI"/>
              </a:rPr>
              <a:t>Gerar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Segoe UI"/>
              </a:rPr>
              <a:t>excel</a:t>
            </a:r>
            <a:endParaRPr lang="pt-BR" sz="12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66" name="Group 74"/>
          <p:cNvGrpSpPr/>
          <p:nvPr/>
        </p:nvGrpSpPr>
        <p:grpSpPr>
          <a:xfrm>
            <a:off x="4336200" y="3653220"/>
            <a:ext cx="1911600" cy="228240"/>
            <a:chOff x="4176720" y="3741480"/>
            <a:chExt cx="1911600" cy="228240"/>
          </a:xfrm>
        </p:grpSpPr>
        <p:sp>
          <p:nvSpPr>
            <p:cNvPr id="667" name="CustomShape 75"/>
            <p:cNvSpPr/>
            <p:nvPr/>
          </p:nvSpPr>
          <p:spPr>
            <a:xfrm>
              <a:off x="4176720" y="3741480"/>
              <a:ext cx="1911600" cy="22824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/>
            <a:lstStyle/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Segoe UI"/>
                  <a:ea typeface="Segoe UI"/>
                </a:rPr>
                <a:t>Aviso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668" name="CustomShape 76"/>
            <p:cNvSpPr/>
            <p:nvPr/>
          </p:nvSpPr>
          <p:spPr>
            <a:xfrm rot="10800000">
              <a:off x="5966280" y="3843000"/>
              <a:ext cx="81000" cy="4824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77"/>
          <p:cNvSpPr/>
          <p:nvPr/>
        </p:nvSpPr>
        <p:spPr>
          <a:xfrm>
            <a:off x="7129800" y="1653120"/>
            <a:ext cx="4379760" cy="3600360"/>
          </a:xfrm>
          <a:prstGeom prst="rect">
            <a:avLst/>
          </a:prstGeom>
          <a:solidFill>
            <a:srgbClr val="FFFFFF"/>
          </a:solidFill>
          <a:ln w="19080">
            <a:solidFill>
              <a:srgbClr val="BFBFBF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78"/>
          <p:cNvSpPr/>
          <p:nvPr/>
        </p:nvSpPr>
        <p:spPr>
          <a:xfrm>
            <a:off x="8654400" y="1710000"/>
            <a:ext cx="10998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Relatório</a:t>
            </a:r>
            <a:endParaRPr lang="pt-BR" sz="1400" b="0" strike="noStrike" spc="-1">
              <a:latin typeface="Arial"/>
            </a:endParaRPr>
          </a:p>
        </p:txBody>
      </p:sp>
      <p:graphicFrame>
        <p:nvGraphicFramePr>
          <p:cNvPr id="671" name="Table 79"/>
          <p:cNvGraphicFramePr/>
          <p:nvPr>
            <p:extLst>
              <p:ext uri="{D42A27DB-BD31-4B8C-83A1-F6EECF244321}">
                <p14:modId xmlns:p14="http://schemas.microsoft.com/office/powerpoint/2010/main" val="2160690744"/>
              </p:ext>
            </p:extLst>
          </p:nvPr>
        </p:nvGraphicFramePr>
        <p:xfrm>
          <a:off x="7200720" y="2015092"/>
          <a:ext cx="4228560" cy="2745360"/>
        </p:xfrm>
        <a:graphic>
          <a:graphicData uri="http://schemas.openxmlformats.org/drawingml/2006/table">
            <a:tbl>
              <a:tblPr/>
              <a:tblGrid>
                <a:gridCol w="103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Data/Hora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Hardware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Nivel de uso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09/10/2019</a:t>
                      </a:r>
                      <a:endParaRPr lang="pt-B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20:50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GPU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lnT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Um pouco acima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Aviso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09/10/2019</a:t>
                      </a:r>
                      <a:endParaRPr lang="pt-B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19:10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CPU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Médio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Aviso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09/10/2019</a:t>
                      </a:r>
                      <a:endParaRPr lang="pt-B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19:30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RAM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Médio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Aviso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09/10/2019</a:t>
                      </a:r>
                      <a:endParaRPr lang="pt-B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20:20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DISK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Baixa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Aviso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CustomShape 67">
            <a:extLst>
              <a:ext uri="{FF2B5EF4-FFF2-40B4-BE49-F238E27FC236}">
                <a16:creationId xmlns:a16="http://schemas.microsoft.com/office/drawing/2014/main" id="{38425574-3342-4616-8645-5F05223E04E5}"/>
              </a:ext>
            </a:extLst>
          </p:cNvPr>
          <p:cNvSpPr/>
          <p:nvPr/>
        </p:nvSpPr>
        <p:spPr>
          <a:xfrm>
            <a:off x="2981460" y="2874000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Horário inicial: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27" name="CustomShape 68">
            <a:extLst>
              <a:ext uri="{FF2B5EF4-FFF2-40B4-BE49-F238E27FC236}">
                <a16:creationId xmlns:a16="http://schemas.microsoft.com/office/drawing/2014/main" id="{23EE68AA-C98C-4369-9BF1-020980F85AFE}"/>
              </a:ext>
            </a:extLst>
          </p:cNvPr>
          <p:cNvSpPr/>
          <p:nvPr/>
        </p:nvSpPr>
        <p:spPr>
          <a:xfrm>
            <a:off x="2979663" y="3240180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spc="-1" dirty="0">
                <a:solidFill>
                  <a:srgbClr val="000000"/>
                </a:solidFill>
                <a:latin typeface="Segoe UI"/>
                <a:ea typeface="Segoe UI"/>
              </a:rPr>
              <a:t>Horário</a:t>
            </a: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 final: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28" name="CustomShape 70">
            <a:extLst>
              <a:ext uri="{FF2B5EF4-FFF2-40B4-BE49-F238E27FC236}">
                <a16:creationId xmlns:a16="http://schemas.microsoft.com/office/drawing/2014/main" id="{CD693EFA-6371-47BD-8C0E-1EFF557F1383}"/>
              </a:ext>
            </a:extLst>
          </p:cNvPr>
          <p:cNvSpPr/>
          <p:nvPr/>
        </p:nvSpPr>
        <p:spPr>
          <a:xfrm>
            <a:off x="4326723" y="3237660"/>
            <a:ext cx="1910880" cy="264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18360" rIns="45720" bIns="18360" anchor="ctr"/>
          <a:lstStyle/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rgbClr val="000000"/>
                </a:solidFill>
                <a:latin typeface="Segoe UI"/>
              </a:rPr>
              <a:t>20:30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29" name="CustomShape 71">
            <a:extLst>
              <a:ext uri="{FF2B5EF4-FFF2-40B4-BE49-F238E27FC236}">
                <a16:creationId xmlns:a16="http://schemas.microsoft.com/office/drawing/2014/main" id="{ECA70371-F4EA-4118-9156-8394C3BA405A}"/>
              </a:ext>
            </a:extLst>
          </p:cNvPr>
          <p:cNvSpPr/>
          <p:nvPr/>
        </p:nvSpPr>
        <p:spPr>
          <a:xfrm>
            <a:off x="4340940" y="2865870"/>
            <a:ext cx="1910880" cy="2361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18360" rIns="45720" bIns="1836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18:17</a:t>
            </a:r>
          </a:p>
        </p:txBody>
      </p:sp>
      <p:pic>
        <p:nvPicPr>
          <p:cNvPr id="130" name="Picture 1">
            <a:extLst>
              <a:ext uri="{FF2B5EF4-FFF2-40B4-BE49-F238E27FC236}">
                <a16:creationId xmlns:a16="http://schemas.microsoft.com/office/drawing/2014/main" id="{037186D7-3893-40BD-AD25-AA5BD9D1F6CF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42" y="2087640"/>
            <a:ext cx="232438" cy="232438"/>
          </a:xfrm>
          <a:prstGeom prst="rect">
            <a:avLst/>
          </a:prstGeom>
        </p:spPr>
      </p:pic>
      <p:pic>
        <p:nvPicPr>
          <p:cNvPr id="131" name="Picture 1">
            <a:extLst>
              <a:ext uri="{FF2B5EF4-FFF2-40B4-BE49-F238E27FC236}">
                <a16:creationId xmlns:a16="http://schemas.microsoft.com/office/drawing/2014/main" id="{BA21114B-5B41-4C39-B53E-A97C5A608BA0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42" y="2493961"/>
            <a:ext cx="232438" cy="232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"/>
          <p:cNvGrpSpPr/>
          <p:nvPr/>
        </p:nvGrpSpPr>
        <p:grpSpPr>
          <a:xfrm>
            <a:off x="-6840" y="-137160"/>
            <a:ext cx="12198240" cy="6994800"/>
            <a:chOff x="-6840" y="-137160"/>
            <a:chExt cx="12198240" cy="6994800"/>
          </a:xfrm>
        </p:grpSpPr>
        <p:sp>
          <p:nvSpPr>
            <p:cNvPr id="674" name="CustomShape 2"/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3"/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676" name="Group 4"/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677" name="CustomShape 5"/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8" name="CustomShape 6"/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79" name="Group 7"/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680" name="CustomShape 8"/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1" name="CustomShape 9"/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2" name="Group 10"/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683" name="Line 11"/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4" name="Line 12"/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5" name="CustomShape 13"/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6" name="CustomShape 14"/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7" name="CustomShape 15"/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88" name="CustomShape 16"/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89" name="Group 17"/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690" name="Picture 2"/>
              <p:cNvPicPr/>
              <p:nvPr/>
            </p:nvPicPr>
            <p:blipFill>
              <a:blip r:embed="rId2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1" name="Picture 2"/>
              <p:cNvPicPr/>
              <p:nvPr/>
            </p:nvPicPr>
            <p:blipFill>
              <a:blip r:embed="rId3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2" name="Picture 2"/>
              <p:cNvPicPr/>
              <p:nvPr/>
            </p:nvPicPr>
            <p:blipFill>
              <a:blip r:embed="rId4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93" name="Group 18"/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694" name="CustomShape 19"/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http://www.prove3d.com/desempenho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695" name="Group 20"/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696" name="Search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97" name="Refresh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98" name="Drop Down"/>
                <p:cNvPicPr/>
                <p:nvPr/>
              </p:nvPicPr>
              <p:blipFill>
                <a:blip r:embed="rId7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699" name="Group 21"/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700" name="Line 22"/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Line 23"/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sp>
        <p:nvSpPr>
          <p:cNvPr id="702" name="CustomShape 24"/>
          <p:cNvSpPr/>
          <p:nvPr/>
        </p:nvSpPr>
        <p:spPr>
          <a:xfrm>
            <a:off x="135360" y="2227680"/>
            <a:ext cx="2162520" cy="1115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Segoe UI Semibold"/>
              </a:rPr>
              <a:t>              </a:t>
            </a:r>
            <a:r>
              <a:rPr lang="pt-BR" sz="1800" b="0" strike="noStrike" spc="-1">
                <a:solidFill>
                  <a:srgbClr val="000000"/>
                </a:solidFill>
                <a:latin typeface="Segoe UI Semibold"/>
              </a:rPr>
              <a:t>Desempenho        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703" name="Picture 2"/>
          <p:cNvPicPr/>
          <p:nvPr/>
        </p:nvPicPr>
        <p:blipFill>
          <a:blip r:embed="rId8"/>
          <a:stretch/>
        </p:blipFill>
        <p:spPr>
          <a:xfrm>
            <a:off x="351360" y="2629080"/>
            <a:ext cx="348120" cy="419400"/>
          </a:xfrm>
          <a:prstGeom prst="rect">
            <a:avLst/>
          </a:prstGeom>
          <a:ln>
            <a:noFill/>
          </a:ln>
        </p:spPr>
      </p:pic>
      <p:grpSp>
        <p:nvGrpSpPr>
          <p:cNvPr id="704" name="Group 25"/>
          <p:cNvGrpSpPr/>
          <p:nvPr/>
        </p:nvGrpSpPr>
        <p:grpSpPr>
          <a:xfrm>
            <a:off x="135360" y="3197880"/>
            <a:ext cx="2162520" cy="922680"/>
            <a:chOff x="135360" y="3197880"/>
            <a:chExt cx="2162520" cy="922680"/>
          </a:xfrm>
        </p:grpSpPr>
        <p:sp>
          <p:nvSpPr>
            <p:cNvPr id="705" name="CustomShape 26"/>
            <p:cNvSpPr/>
            <p:nvPr/>
          </p:nvSpPr>
          <p:spPr>
            <a:xfrm>
              <a:off x="135360" y="319788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>
                  <a:solidFill>
                    <a:srgbClr val="000000"/>
                  </a:solidFill>
                  <a:latin typeface="Segoe UI Semibold"/>
                </a:rPr>
                <a:t>Relatorios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706" name="Picture 4"/>
            <p:cNvPicPr/>
            <p:nvPr/>
          </p:nvPicPr>
          <p:blipFill>
            <a:blip r:embed="rId9"/>
            <a:stretch/>
          </p:blipFill>
          <p:spPr>
            <a:xfrm>
              <a:off x="345240" y="357948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07" name="Group 27"/>
          <p:cNvGrpSpPr/>
          <p:nvPr/>
        </p:nvGrpSpPr>
        <p:grpSpPr>
          <a:xfrm>
            <a:off x="135360" y="1328400"/>
            <a:ext cx="2162520" cy="922680"/>
            <a:chOff x="135360" y="1328400"/>
            <a:chExt cx="2162520" cy="922680"/>
          </a:xfrm>
        </p:grpSpPr>
        <p:sp>
          <p:nvSpPr>
            <p:cNvPr id="708" name="CustomShape 28"/>
            <p:cNvSpPr/>
            <p:nvPr/>
          </p:nvSpPr>
          <p:spPr>
            <a:xfrm>
              <a:off x="135360" y="132840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>
                  <a:solidFill>
                    <a:srgbClr val="000000"/>
                  </a:solidFill>
                  <a:latin typeface="Segoe UI Semibold"/>
                </a:rPr>
                <a:t>Perfil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709" name="Picture 6"/>
            <p:cNvPicPr/>
            <p:nvPr/>
          </p:nvPicPr>
          <p:blipFill>
            <a:blip r:embed="rId10"/>
            <a:stretch/>
          </p:blipFill>
          <p:spPr>
            <a:xfrm>
              <a:off x="345240" y="168336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0" name="CustomShape 29"/>
          <p:cNvSpPr/>
          <p:nvPr/>
        </p:nvSpPr>
        <p:spPr>
          <a:xfrm>
            <a:off x="135361" y="4120560"/>
            <a:ext cx="2162520" cy="104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000000"/>
                </a:solidFill>
                <a:latin typeface="Segoe UI Semibold"/>
              </a:rPr>
              <a:t>             </a:t>
            </a:r>
            <a:r>
              <a:rPr lang="pt-BR" sz="1800" b="0" strike="noStrike" spc="-1" dirty="0">
                <a:solidFill>
                  <a:srgbClr val="000000"/>
                </a:solidFill>
                <a:latin typeface="Segoe UI Semibold"/>
              </a:rPr>
              <a:t>Gráficos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11" name="Picture 10"/>
          <p:cNvPicPr/>
          <p:nvPr/>
        </p:nvPicPr>
        <p:blipFill>
          <a:blip r:embed="rId11"/>
          <a:stretch/>
        </p:blipFill>
        <p:spPr>
          <a:xfrm>
            <a:off x="347760" y="4533840"/>
            <a:ext cx="344160" cy="423360"/>
          </a:xfrm>
          <a:prstGeom prst="rect">
            <a:avLst/>
          </a:prstGeom>
          <a:ln>
            <a:noFill/>
          </a:ln>
        </p:spPr>
      </p:pic>
      <p:sp>
        <p:nvSpPr>
          <p:cNvPr id="714" name="CustomShape 31"/>
          <p:cNvSpPr/>
          <p:nvPr/>
        </p:nvSpPr>
        <p:spPr>
          <a:xfrm rot="10800000">
            <a:off x="11126160" y="1037880"/>
            <a:ext cx="81000" cy="48240"/>
          </a:xfrm>
          <a:prstGeom prst="triangle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5" name="Group 32"/>
          <p:cNvGrpSpPr/>
          <p:nvPr/>
        </p:nvGrpSpPr>
        <p:grpSpPr>
          <a:xfrm>
            <a:off x="0" y="6463080"/>
            <a:ext cx="12187080" cy="391320"/>
            <a:chOff x="0" y="6463080"/>
            <a:chExt cx="12187080" cy="391320"/>
          </a:xfrm>
        </p:grpSpPr>
        <p:sp>
          <p:nvSpPr>
            <p:cNvPr id="716" name="CustomShape 33"/>
            <p:cNvSpPr/>
            <p:nvPr/>
          </p:nvSpPr>
          <p:spPr>
            <a:xfrm>
              <a:off x="0" y="6463080"/>
              <a:ext cx="12187080" cy="385560"/>
            </a:xfrm>
            <a:prstGeom prst="rect">
              <a:avLst/>
            </a:prstGeom>
            <a:gradFill rotWithShape="0">
              <a:gsLst>
                <a:gs pos="0">
                  <a:srgbClr val="595959"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CustomShape 34"/>
            <p:cNvSpPr/>
            <p:nvPr/>
          </p:nvSpPr>
          <p:spPr>
            <a:xfrm>
              <a:off x="104821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CustomShape 35"/>
            <p:cNvSpPr/>
            <p:nvPr/>
          </p:nvSpPr>
          <p:spPr>
            <a:xfrm>
              <a:off x="107395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CustomShape 36"/>
            <p:cNvSpPr/>
            <p:nvPr/>
          </p:nvSpPr>
          <p:spPr>
            <a:xfrm>
              <a:off x="616680" y="6473160"/>
              <a:ext cx="7833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20" name="Group 37"/>
            <p:cNvGrpSpPr/>
            <p:nvPr/>
          </p:nvGrpSpPr>
          <p:grpSpPr>
            <a:xfrm>
              <a:off x="797400" y="6526440"/>
              <a:ext cx="429840" cy="271440"/>
              <a:chOff x="797400" y="6526440"/>
              <a:chExt cx="429840" cy="271440"/>
            </a:xfrm>
          </p:grpSpPr>
          <p:sp>
            <p:nvSpPr>
              <p:cNvPr id="721" name="CustomShape 38"/>
              <p:cNvSpPr/>
              <p:nvPr/>
            </p:nvSpPr>
            <p:spPr>
              <a:xfrm>
                <a:off x="7974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2" name="CustomShape 39"/>
              <p:cNvSpPr/>
              <p:nvPr/>
            </p:nvSpPr>
            <p:spPr>
              <a:xfrm>
                <a:off x="8481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723" name="Group 40"/>
            <p:cNvGrpSpPr/>
            <p:nvPr/>
          </p:nvGrpSpPr>
          <p:grpSpPr>
            <a:xfrm>
              <a:off x="3321000" y="6523920"/>
              <a:ext cx="429840" cy="271440"/>
              <a:chOff x="3321000" y="6523920"/>
              <a:chExt cx="429840" cy="271440"/>
            </a:xfrm>
          </p:grpSpPr>
          <p:sp>
            <p:nvSpPr>
              <p:cNvPr id="724" name="CustomShape 41"/>
              <p:cNvSpPr/>
              <p:nvPr/>
            </p:nvSpPr>
            <p:spPr>
              <a:xfrm>
                <a:off x="3321000" y="652392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5" name="CustomShape 42"/>
              <p:cNvSpPr/>
              <p:nvPr/>
            </p:nvSpPr>
            <p:spPr>
              <a:xfrm>
                <a:off x="3371760" y="660888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26" name="CustomShape 43"/>
            <p:cNvSpPr/>
            <p:nvPr/>
          </p:nvSpPr>
          <p:spPr>
            <a:xfrm>
              <a:off x="2297880" y="6473160"/>
              <a:ext cx="7887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44"/>
            <p:cNvSpPr/>
            <p:nvPr/>
          </p:nvSpPr>
          <p:spPr>
            <a:xfrm>
              <a:off x="2297880" y="6473160"/>
              <a:ext cx="73800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45"/>
            <p:cNvSpPr/>
            <p:nvPr/>
          </p:nvSpPr>
          <p:spPr>
            <a:xfrm>
              <a:off x="2297880" y="6473160"/>
              <a:ext cx="68724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4000">
                  <a:srgbClr val="FFFFFF">
                    <a:alpha val="50000"/>
                  </a:srgbClr>
                </a:gs>
                <a:gs pos="60000">
                  <a:srgbClr val="F2F2F2">
                    <a:alpha val="24000"/>
                  </a:srgbClr>
                </a:gs>
              </a:gsLst>
              <a:lin ang="147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29" name="Group 46"/>
            <p:cNvGrpSpPr/>
            <p:nvPr/>
          </p:nvGrpSpPr>
          <p:grpSpPr>
            <a:xfrm>
              <a:off x="2423520" y="6526440"/>
              <a:ext cx="429840" cy="271440"/>
              <a:chOff x="2423520" y="6526440"/>
              <a:chExt cx="429840" cy="271440"/>
            </a:xfrm>
          </p:grpSpPr>
          <p:sp>
            <p:nvSpPr>
              <p:cNvPr id="730" name="CustomShape 47"/>
              <p:cNvSpPr/>
              <p:nvPr/>
            </p:nvSpPr>
            <p:spPr>
              <a:xfrm>
                <a:off x="242352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1" name="CustomShape 48"/>
              <p:cNvSpPr/>
              <p:nvPr/>
            </p:nvSpPr>
            <p:spPr>
              <a:xfrm>
                <a:off x="247428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32" name="CustomShape 49"/>
            <p:cNvSpPr/>
            <p:nvPr/>
          </p:nvSpPr>
          <p:spPr>
            <a:xfrm>
              <a:off x="4221360" y="653904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50"/>
            <p:cNvSpPr/>
            <p:nvPr/>
          </p:nvSpPr>
          <p:spPr>
            <a:xfrm>
              <a:off x="1687680" y="654948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51"/>
            <p:cNvSpPr/>
            <p:nvPr/>
          </p:nvSpPr>
          <p:spPr>
            <a:xfrm>
              <a:off x="10190880" y="6657480"/>
              <a:ext cx="130680" cy="586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6480"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52"/>
            <p:cNvSpPr/>
            <p:nvPr/>
          </p:nvSpPr>
          <p:spPr>
            <a:xfrm>
              <a:off x="4800600" y="6472080"/>
              <a:ext cx="78336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53"/>
            <p:cNvSpPr/>
            <p:nvPr/>
          </p:nvSpPr>
          <p:spPr>
            <a:xfrm>
              <a:off x="4803840" y="6472080"/>
              <a:ext cx="73188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54"/>
            <p:cNvSpPr/>
            <p:nvPr/>
          </p:nvSpPr>
          <p:spPr>
            <a:xfrm>
              <a:off x="4803840" y="6474600"/>
              <a:ext cx="67752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38" name="Group 55"/>
            <p:cNvGrpSpPr/>
            <p:nvPr/>
          </p:nvGrpSpPr>
          <p:grpSpPr>
            <a:xfrm>
              <a:off x="4923000" y="6526440"/>
              <a:ext cx="429840" cy="271440"/>
              <a:chOff x="4923000" y="6526440"/>
              <a:chExt cx="429840" cy="271440"/>
            </a:xfrm>
          </p:grpSpPr>
          <p:sp>
            <p:nvSpPr>
              <p:cNvPr id="739" name="CustomShape 56"/>
              <p:cNvSpPr/>
              <p:nvPr/>
            </p:nvSpPr>
            <p:spPr>
              <a:xfrm>
                <a:off x="49230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57"/>
              <p:cNvSpPr/>
              <p:nvPr/>
            </p:nvSpPr>
            <p:spPr>
              <a:xfrm>
                <a:off x="49737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41" name="CustomShape 58"/>
            <p:cNvSpPr/>
            <p:nvPr/>
          </p:nvSpPr>
          <p:spPr>
            <a:xfrm>
              <a:off x="12021120" y="6473160"/>
              <a:ext cx="165960" cy="36108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59"/>
            <p:cNvSpPr/>
            <p:nvPr/>
          </p:nvSpPr>
          <p:spPr>
            <a:xfrm>
              <a:off x="11032920" y="6482520"/>
              <a:ext cx="78444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7560" tIns="48600" rIns="97560" bIns="48600"/>
            <a:lstStyle/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3:00PM</a:t>
              </a:r>
              <a:endParaRPr lang="pt-BR" sz="900" b="0" strike="noStrike" spc="-1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3/14/2011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743" name="CustomShape 60"/>
            <p:cNvSpPr/>
            <p:nvPr/>
          </p:nvSpPr>
          <p:spPr>
            <a:xfrm>
              <a:off x="66960" y="6482880"/>
              <a:ext cx="473760" cy="342000"/>
            </a:xfrm>
            <a:prstGeom prst="ellipse">
              <a:avLst/>
            </a:prstGeom>
            <a:gradFill rotWithShape="0">
              <a:gsLst>
                <a:gs pos="0">
                  <a:srgbClr val="F2F2F2"/>
                </a:gs>
                <a:gs pos="49000">
                  <a:srgbClr val="BFBFBF">
                    <a:alpha val="0"/>
                  </a:srgbClr>
                </a:gs>
                <a:gs pos="100000">
                  <a:srgbClr val="F2F2F2">
                    <a:alpha val="88000"/>
                  </a:srgbClr>
                </a:gs>
              </a:gsLst>
              <a:lin ang="5400000"/>
            </a:gradFill>
            <a:ln w="3240">
              <a:solidFill>
                <a:srgbClr val="FFFFFF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44" name="Group 61"/>
            <p:cNvGrpSpPr/>
            <p:nvPr/>
          </p:nvGrpSpPr>
          <p:grpSpPr>
            <a:xfrm>
              <a:off x="164880" y="6526800"/>
              <a:ext cx="286560" cy="281880"/>
              <a:chOff x="164880" y="6526800"/>
              <a:chExt cx="286560" cy="281880"/>
            </a:xfrm>
          </p:grpSpPr>
          <p:sp>
            <p:nvSpPr>
              <p:cNvPr id="745" name="CustomShape 62"/>
              <p:cNvSpPr/>
              <p:nvPr/>
            </p:nvSpPr>
            <p:spPr>
              <a:xfrm rot="6213000">
                <a:off x="206280" y="654012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6" name="CustomShape 63"/>
              <p:cNvSpPr/>
              <p:nvPr/>
            </p:nvSpPr>
            <p:spPr>
              <a:xfrm rot="6213000">
                <a:off x="182880" y="663480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7" name="CustomShape 64"/>
              <p:cNvSpPr/>
              <p:nvPr/>
            </p:nvSpPr>
            <p:spPr>
              <a:xfrm rot="16946400">
                <a:off x="336960" y="6582600"/>
                <a:ext cx="9684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8" name="CustomShape 65"/>
              <p:cNvSpPr/>
              <p:nvPr/>
            </p:nvSpPr>
            <p:spPr>
              <a:xfrm rot="16946400">
                <a:off x="313920" y="6676920"/>
                <a:ext cx="9828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49" name="CustomShape 66"/>
          <p:cNvSpPr/>
          <p:nvPr/>
        </p:nvSpPr>
        <p:spPr>
          <a:xfrm>
            <a:off x="4914360" y="1299600"/>
            <a:ext cx="2292120" cy="24033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67"/>
          <p:cNvSpPr/>
          <p:nvPr/>
        </p:nvSpPr>
        <p:spPr>
          <a:xfrm>
            <a:off x="7308360" y="1296000"/>
            <a:ext cx="2292120" cy="24033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68"/>
          <p:cNvSpPr/>
          <p:nvPr/>
        </p:nvSpPr>
        <p:spPr>
          <a:xfrm>
            <a:off x="9682920" y="1296000"/>
            <a:ext cx="2292120" cy="24033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52" name="Group 69"/>
          <p:cNvGrpSpPr/>
          <p:nvPr/>
        </p:nvGrpSpPr>
        <p:grpSpPr>
          <a:xfrm>
            <a:off x="2508120" y="1299600"/>
            <a:ext cx="2292120" cy="2403360"/>
            <a:chOff x="2508120" y="1299600"/>
            <a:chExt cx="2292120" cy="2403360"/>
          </a:xfrm>
        </p:grpSpPr>
        <p:sp>
          <p:nvSpPr>
            <p:cNvPr id="753" name="CustomShape 70"/>
            <p:cNvSpPr/>
            <p:nvPr/>
          </p:nvSpPr>
          <p:spPr>
            <a:xfrm>
              <a:off x="2508120" y="1299600"/>
              <a:ext cx="2292120" cy="24033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CustomShape 71"/>
            <p:cNvSpPr/>
            <p:nvPr/>
          </p:nvSpPr>
          <p:spPr>
            <a:xfrm>
              <a:off x="3333960" y="1364040"/>
              <a:ext cx="58932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400" b="1" strike="noStrike" spc="-1">
                  <a:solidFill>
                    <a:srgbClr val="000000"/>
                  </a:solidFill>
                  <a:latin typeface="Segoe UI"/>
                  <a:ea typeface="Segoe UI"/>
                </a:rPr>
                <a:t>CPU</a:t>
              </a:r>
              <a:endParaRPr lang="pt-BR" sz="1400" b="0" strike="noStrike" spc="-1">
                <a:latin typeface="Arial"/>
              </a:endParaRPr>
            </a:p>
          </p:txBody>
        </p:sp>
      </p:grpSp>
      <p:sp>
        <p:nvSpPr>
          <p:cNvPr id="755" name="CustomShape 72"/>
          <p:cNvSpPr/>
          <p:nvPr/>
        </p:nvSpPr>
        <p:spPr>
          <a:xfrm>
            <a:off x="5701680" y="1364040"/>
            <a:ext cx="6048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GPU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56" name="CustomShape 73"/>
          <p:cNvSpPr/>
          <p:nvPr/>
        </p:nvSpPr>
        <p:spPr>
          <a:xfrm>
            <a:off x="8158680" y="1364040"/>
            <a:ext cx="63504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RAM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57" name="CustomShape 74"/>
          <p:cNvSpPr/>
          <p:nvPr/>
        </p:nvSpPr>
        <p:spPr>
          <a:xfrm>
            <a:off x="10609920" y="1348200"/>
            <a:ext cx="6642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DISK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758" name="Imagem 34"/>
          <p:cNvPicPr/>
          <p:nvPr/>
        </p:nvPicPr>
        <p:blipFill>
          <a:blip r:embed="rId12"/>
          <a:stretch/>
        </p:blipFill>
        <p:spPr>
          <a:xfrm>
            <a:off x="2580480" y="1782360"/>
            <a:ext cx="2160000" cy="1562040"/>
          </a:xfrm>
          <a:prstGeom prst="rect">
            <a:avLst/>
          </a:prstGeom>
          <a:ln>
            <a:noFill/>
          </a:ln>
        </p:spPr>
      </p:pic>
      <p:pic>
        <p:nvPicPr>
          <p:cNvPr id="759" name="Imagem 35"/>
          <p:cNvPicPr/>
          <p:nvPr/>
        </p:nvPicPr>
        <p:blipFill>
          <a:blip r:embed="rId13"/>
          <a:stretch/>
        </p:blipFill>
        <p:spPr>
          <a:xfrm>
            <a:off x="4942800" y="1834560"/>
            <a:ext cx="2235240" cy="1508760"/>
          </a:xfrm>
          <a:prstGeom prst="rect">
            <a:avLst/>
          </a:prstGeom>
          <a:ln>
            <a:noFill/>
          </a:ln>
        </p:spPr>
      </p:pic>
      <p:pic>
        <p:nvPicPr>
          <p:cNvPr id="760" name="Imagem 36"/>
          <p:cNvPicPr/>
          <p:nvPr/>
        </p:nvPicPr>
        <p:blipFill>
          <a:blip r:embed="rId14"/>
          <a:stretch/>
        </p:blipFill>
        <p:spPr>
          <a:xfrm>
            <a:off x="7336440" y="1834560"/>
            <a:ext cx="2278440" cy="1525680"/>
          </a:xfrm>
          <a:prstGeom prst="rect">
            <a:avLst/>
          </a:prstGeom>
          <a:ln>
            <a:noFill/>
          </a:ln>
        </p:spPr>
      </p:pic>
      <p:pic>
        <p:nvPicPr>
          <p:cNvPr id="761" name="Imagem 37"/>
          <p:cNvPicPr/>
          <p:nvPr/>
        </p:nvPicPr>
        <p:blipFill>
          <a:blip r:embed="rId15"/>
          <a:stretch/>
        </p:blipFill>
        <p:spPr>
          <a:xfrm>
            <a:off x="9757440" y="1868400"/>
            <a:ext cx="2193480" cy="1389960"/>
          </a:xfrm>
          <a:prstGeom prst="rect">
            <a:avLst/>
          </a:prstGeom>
          <a:ln>
            <a:noFill/>
          </a:ln>
        </p:spPr>
      </p:pic>
      <p:grpSp>
        <p:nvGrpSpPr>
          <p:cNvPr id="762" name="Group 75"/>
          <p:cNvGrpSpPr/>
          <p:nvPr/>
        </p:nvGrpSpPr>
        <p:grpSpPr>
          <a:xfrm>
            <a:off x="2507760" y="3901320"/>
            <a:ext cx="7075080" cy="2403360"/>
            <a:chOff x="2402280" y="3901320"/>
            <a:chExt cx="6873840" cy="2403360"/>
          </a:xfrm>
        </p:grpSpPr>
        <p:sp>
          <p:nvSpPr>
            <p:cNvPr id="763" name="CustomShape 76"/>
            <p:cNvSpPr/>
            <p:nvPr/>
          </p:nvSpPr>
          <p:spPr>
            <a:xfrm>
              <a:off x="2402280" y="3901320"/>
              <a:ext cx="6873840" cy="24033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CustomShape 77"/>
            <p:cNvSpPr/>
            <p:nvPr/>
          </p:nvSpPr>
          <p:spPr>
            <a:xfrm>
              <a:off x="4956120" y="3964680"/>
              <a:ext cx="553680" cy="26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65" name="Group 78"/>
          <p:cNvGrpSpPr/>
          <p:nvPr/>
        </p:nvGrpSpPr>
        <p:grpSpPr>
          <a:xfrm>
            <a:off x="9684360" y="3835440"/>
            <a:ext cx="2292120" cy="2469240"/>
            <a:chOff x="9684360" y="3835440"/>
            <a:chExt cx="2292120" cy="2403360"/>
          </a:xfrm>
        </p:grpSpPr>
        <p:sp>
          <p:nvSpPr>
            <p:cNvPr id="766" name="CustomShape 79"/>
            <p:cNvSpPr/>
            <p:nvPr/>
          </p:nvSpPr>
          <p:spPr>
            <a:xfrm>
              <a:off x="9684360" y="3835440"/>
              <a:ext cx="2292120" cy="24033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80"/>
            <p:cNvSpPr/>
            <p:nvPr/>
          </p:nvSpPr>
          <p:spPr>
            <a:xfrm>
              <a:off x="10536120" y="3899160"/>
              <a:ext cx="184320" cy="26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68" name="CustomShape 81"/>
          <p:cNvSpPr/>
          <p:nvPr/>
        </p:nvSpPr>
        <p:spPr>
          <a:xfrm>
            <a:off x="9694440" y="3929400"/>
            <a:ext cx="23544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Numero de processos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69" name="CustomShape 82"/>
          <p:cNvSpPr/>
          <p:nvPr/>
        </p:nvSpPr>
        <p:spPr>
          <a:xfrm>
            <a:off x="10739520" y="4959000"/>
            <a:ext cx="38628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10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0" name="CustomShape 83"/>
          <p:cNvSpPr/>
          <p:nvPr/>
        </p:nvSpPr>
        <p:spPr>
          <a:xfrm>
            <a:off x="4880880" y="3897720"/>
            <a:ext cx="21333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Temperatura Media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71" name="CustomShape 84"/>
          <p:cNvSpPr/>
          <p:nvPr/>
        </p:nvSpPr>
        <p:spPr>
          <a:xfrm>
            <a:off x="2670120" y="4426560"/>
            <a:ext cx="59868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CPU</a:t>
            </a: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: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2" name="CustomShape 85"/>
          <p:cNvSpPr/>
          <p:nvPr/>
        </p:nvSpPr>
        <p:spPr>
          <a:xfrm>
            <a:off x="2669760" y="4837680"/>
            <a:ext cx="6123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GPU</a:t>
            </a: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: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3" name="CustomShape 86"/>
          <p:cNvSpPr/>
          <p:nvPr/>
        </p:nvSpPr>
        <p:spPr>
          <a:xfrm>
            <a:off x="2679840" y="5202720"/>
            <a:ext cx="62748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RAM</a:t>
            </a: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: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4" name="CustomShape 87"/>
          <p:cNvSpPr/>
          <p:nvPr/>
        </p:nvSpPr>
        <p:spPr>
          <a:xfrm>
            <a:off x="2636280" y="5627520"/>
            <a:ext cx="65484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DISK</a:t>
            </a: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: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5" name="CustomShape 88"/>
          <p:cNvSpPr/>
          <p:nvPr/>
        </p:nvSpPr>
        <p:spPr>
          <a:xfrm>
            <a:off x="3455640" y="4406674"/>
            <a:ext cx="5785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60%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776" name="CustomShape 89"/>
          <p:cNvSpPr/>
          <p:nvPr/>
        </p:nvSpPr>
        <p:spPr>
          <a:xfrm>
            <a:off x="3455640" y="4849932"/>
            <a:ext cx="5785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59%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777" name="CustomShape 90"/>
          <p:cNvSpPr/>
          <p:nvPr/>
        </p:nvSpPr>
        <p:spPr>
          <a:xfrm>
            <a:off x="3456000" y="5212440"/>
            <a:ext cx="5785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40%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78" name="CustomShape 91"/>
          <p:cNvSpPr/>
          <p:nvPr/>
        </p:nvSpPr>
        <p:spPr>
          <a:xfrm>
            <a:off x="3456000" y="5616000"/>
            <a:ext cx="578160" cy="2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30%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1">
            <a:extLst>
              <a:ext uri="{FF2B5EF4-FFF2-40B4-BE49-F238E27FC236}">
                <a16:creationId xmlns:a16="http://schemas.microsoft.com/office/drawing/2014/main" id="{1DCC78AE-DF15-43BA-87E0-0BB6FDEB43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" y="1958026"/>
            <a:ext cx="12192000" cy="4899974"/>
            <a:chOff x="0" y="1968055"/>
            <a:chExt cx="9142195" cy="4899974"/>
          </a:xfrm>
        </p:grpSpPr>
        <p:sp>
          <p:nvSpPr>
            <p:cNvPr id="347" name="Rectangle 2">
              <a:extLst>
                <a:ext uri="{FF2B5EF4-FFF2-40B4-BE49-F238E27FC236}">
                  <a16:creationId xmlns:a16="http://schemas.microsoft.com/office/drawing/2014/main" id="{D0C35FE5-541C-4515-A5B2-40F6F988A7FE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">
              <a:extLst>
                <a:ext uri="{FF2B5EF4-FFF2-40B4-BE49-F238E27FC236}">
                  <a16:creationId xmlns:a16="http://schemas.microsoft.com/office/drawing/2014/main" id="{3A5B9387-577F-4A58-BC19-B700A60AA3D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4">
              <a:extLst>
                <a:ext uri="{FF2B5EF4-FFF2-40B4-BE49-F238E27FC236}">
                  <a16:creationId xmlns:a16="http://schemas.microsoft.com/office/drawing/2014/main" id="{1CFA86D0-AD8D-43EF-8E1C-ADEBCBED3A31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ounded Rectangle 5">
              <a:extLst>
                <a:ext uri="{FF2B5EF4-FFF2-40B4-BE49-F238E27FC236}">
                  <a16:creationId xmlns:a16="http://schemas.microsoft.com/office/drawing/2014/main" id="{3AE67586-5A3D-422C-9779-8C8CCDC57C86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1" name="Group 6">
              <a:extLst>
                <a:ext uri="{FF2B5EF4-FFF2-40B4-BE49-F238E27FC236}">
                  <a16:creationId xmlns:a16="http://schemas.microsoft.com/office/drawing/2014/main" id="{7F2821D4-A17C-44BA-B861-2E003D8858D1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410" name="Rectangle 65">
                <a:extLst>
                  <a:ext uri="{FF2B5EF4-FFF2-40B4-BE49-F238E27FC236}">
                    <a16:creationId xmlns:a16="http://schemas.microsoft.com/office/drawing/2014/main" id="{40974F5A-A4E4-4598-83E2-DF7DB1F0BB39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66">
                <a:extLst>
                  <a:ext uri="{FF2B5EF4-FFF2-40B4-BE49-F238E27FC236}">
                    <a16:creationId xmlns:a16="http://schemas.microsoft.com/office/drawing/2014/main" id="{F0B5B22A-047F-4D22-A014-B1F0DB54512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7">
              <a:extLst>
                <a:ext uri="{FF2B5EF4-FFF2-40B4-BE49-F238E27FC236}">
                  <a16:creationId xmlns:a16="http://schemas.microsoft.com/office/drawing/2014/main" id="{B564DEEE-850F-47FA-A8F1-ED264E962E56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408" name="Rectangle 63">
                <a:extLst>
                  <a:ext uri="{FF2B5EF4-FFF2-40B4-BE49-F238E27FC236}">
                    <a16:creationId xmlns:a16="http://schemas.microsoft.com/office/drawing/2014/main" id="{B24B153F-9BB2-4122-94E0-F9175ACAB542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64">
                <a:extLst>
                  <a:ext uri="{FF2B5EF4-FFF2-40B4-BE49-F238E27FC236}">
                    <a16:creationId xmlns:a16="http://schemas.microsoft.com/office/drawing/2014/main" id="{9440F5B6-8987-4C39-9FE7-3A5FD36EA47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3" name="Rounded Rectangle 8">
              <a:extLst>
                <a:ext uri="{FF2B5EF4-FFF2-40B4-BE49-F238E27FC236}">
                  <a16:creationId xmlns:a16="http://schemas.microsoft.com/office/drawing/2014/main" id="{78904DB0-25C9-4A37-8C28-8649C68F2D4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ounded Rectangle 9">
              <a:extLst>
                <a:ext uri="{FF2B5EF4-FFF2-40B4-BE49-F238E27FC236}">
                  <a16:creationId xmlns:a16="http://schemas.microsoft.com/office/drawing/2014/main" id="{C7537F65-66E7-4404-9ADF-9258500C5F4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ounded Rectangle 10">
              <a:extLst>
                <a:ext uri="{FF2B5EF4-FFF2-40B4-BE49-F238E27FC236}">
                  <a16:creationId xmlns:a16="http://schemas.microsoft.com/office/drawing/2014/main" id="{831E8D8B-448C-4D1B-A8CF-AAC7D0534A4A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6" name="Group 11">
              <a:extLst>
                <a:ext uri="{FF2B5EF4-FFF2-40B4-BE49-F238E27FC236}">
                  <a16:creationId xmlns:a16="http://schemas.microsoft.com/office/drawing/2014/main" id="{9599B8F4-624C-46AD-9886-BD7004714AE4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06" name="Rectangle 61">
                <a:extLst>
                  <a:ext uri="{FF2B5EF4-FFF2-40B4-BE49-F238E27FC236}">
                    <a16:creationId xmlns:a16="http://schemas.microsoft.com/office/drawing/2014/main" id="{9C1575CE-2641-4F33-894A-7DF6DF44B398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62">
                <a:extLst>
                  <a:ext uri="{FF2B5EF4-FFF2-40B4-BE49-F238E27FC236}">
                    <a16:creationId xmlns:a16="http://schemas.microsoft.com/office/drawing/2014/main" id="{B80C2F3E-BFF7-417C-919B-ABC9664E59DB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7" name="Oval 12">
              <a:extLst>
                <a:ext uri="{FF2B5EF4-FFF2-40B4-BE49-F238E27FC236}">
                  <a16:creationId xmlns:a16="http://schemas.microsoft.com/office/drawing/2014/main" id="{CC2A6944-1F9C-41DC-AA46-42220D22B329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13">
              <a:extLst>
                <a:ext uri="{FF2B5EF4-FFF2-40B4-BE49-F238E27FC236}">
                  <a16:creationId xmlns:a16="http://schemas.microsoft.com/office/drawing/2014/main" id="{7D2B7EB8-902E-40D1-B173-24DA76B62B94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14">
              <a:extLst>
                <a:ext uri="{FF2B5EF4-FFF2-40B4-BE49-F238E27FC236}">
                  <a16:creationId xmlns:a16="http://schemas.microsoft.com/office/drawing/2014/main" id="{8F58C391-42D7-4483-9675-86594D92A09F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Rounded Rectangle 15">
              <a:extLst>
                <a:ext uri="{FF2B5EF4-FFF2-40B4-BE49-F238E27FC236}">
                  <a16:creationId xmlns:a16="http://schemas.microsoft.com/office/drawing/2014/main" id="{CDF0D2E8-0411-492D-8993-7101755A5C20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Rounded Rectangle 16">
              <a:extLst>
                <a:ext uri="{FF2B5EF4-FFF2-40B4-BE49-F238E27FC236}">
                  <a16:creationId xmlns:a16="http://schemas.microsoft.com/office/drawing/2014/main" id="{F56F60D0-04F5-4FBE-8991-999E3340BD8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ounded Rectangle 17">
              <a:extLst>
                <a:ext uri="{FF2B5EF4-FFF2-40B4-BE49-F238E27FC236}">
                  <a16:creationId xmlns:a16="http://schemas.microsoft.com/office/drawing/2014/main" id="{269C1428-E1C1-456A-A2F7-84B7604E668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ounded Rectangle 18">
              <a:extLst>
                <a:ext uri="{FF2B5EF4-FFF2-40B4-BE49-F238E27FC236}">
                  <a16:creationId xmlns:a16="http://schemas.microsoft.com/office/drawing/2014/main" id="{22068EC5-AC29-41B9-98DD-B3B275FFAB3F}"/>
                </a:ext>
              </a:extLst>
            </p:cNvPr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4" name="Group 19">
              <a:extLst>
                <a:ext uri="{FF2B5EF4-FFF2-40B4-BE49-F238E27FC236}">
                  <a16:creationId xmlns:a16="http://schemas.microsoft.com/office/drawing/2014/main" id="{B3599678-61A3-488B-9960-4E29BAF6EBC7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04" name="Rectangle 59">
                <a:extLst>
                  <a:ext uri="{FF2B5EF4-FFF2-40B4-BE49-F238E27FC236}">
                    <a16:creationId xmlns:a16="http://schemas.microsoft.com/office/drawing/2014/main" id="{556BD671-AC7B-4AD9-8684-8206E84D6DD7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60">
                <a:extLst>
                  <a:ext uri="{FF2B5EF4-FFF2-40B4-BE49-F238E27FC236}">
                    <a16:creationId xmlns:a16="http://schemas.microsoft.com/office/drawing/2014/main" id="{5DC63BCB-22A9-4372-91B0-8D976959AB1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 20">
              <a:extLst>
                <a:ext uri="{FF2B5EF4-FFF2-40B4-BE49-F238E27FC236}">
                  <a16:creationId xmlns:a16="http://schemas.microsoft.com/office/drawing/2014/main" id="{D50A1C66-625F-4493-857E-C219C50E5E9B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6" name="Rectangle 21">
              <a:extLst>
                <a:ext uri="{FF2B5EF4-FFF2-40B4-BE49-F238E27FC236}">
                  <a16:creationId xmlns:a16="http://schemas.microsoft.com/office/drawing/2014/main" id="{8D20650A-E7C9-49EA-B62D-1C601D4C4198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Oval 22">
              <a:extLst>
                <a:ext uri="{FF2B5EF4-FFF2-40B4-BE49-F238E27FC236}">
                  <a16:creationId xmlns:a16="http://schemas.microsoft.com/office/drawing/2014/main" id="{9D219D23-37BD-451C-9399-EA528AE778FB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oup 23">
              <a:extLst>
                <a:ext uri="{FF2B5EF4-FFF2-40B4-BE49-F238E27FC236}">
                  <a16:creationId xmlns:a16="http://schemas.microsoft.com/office/drawing/2014/main" id="{DB36F53D-EF54-450F-9D0C-1529D7012B74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400" name="Flowchart: Stored Data 55">
                <a:extLst>
                  <a:ext uri="{FF2B5EF4-FFF2-40B4-BE49-F238E27FC236}">
                    <a16:creationId xmlns:a16="http://schemas.microsoft.com/office/drawing/2014/main" id="{719F346E-EBB1-486D-824B-2E6086DA655B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Flowchart: Stored Data 56">
                <a:extLst>
                  <a:ext uri="{FF2B5EF4-FFF2-40B4-BE49-F238E27FC236}">
                    <a16:creationId xmlns:a16="http://schemas.microsoft.com/office/drawing/2014/main" id="{86B60DF2-816E-4D40-B475-551AFA95844F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Flowchart: Stored Data 57">
                <a:extLst>
                  <a:ext uri="{FF2B5EF4-FFF2-40B4-BE49-F238E27FC236}">
                    <a16:creationId xmlns:a16="http://schemas.microsoft.com/office/drawing/2014/main" id="{4A8971A1-21E8-484F-99DE-C755F9D475A7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Flowchart: Stored Data 58">
                <a:extLst>
                  <a:ext uri="{FF2B5EF4-FFF2-40B4-BE49-F238E27FC236}">
                    <a16:creationId xmlns:a16="http://schemas.microsoft.com/office/drawing/2014/main" id="{729087E7-B444-4331-8181-CDCF77647D68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9" name="Rounded Rectangle 24">
              <a:extLst>
                <a:ext uri="{FF2B5EF4-FFF2-40B4-BE49-F238E27FC236}">
                  <a16:creationId xmlns:a16="http://schemas.microsoft.com/office/drawing/2014/main" id="{1EB7E449-9743-4EEB-9951-49388AFE76C6}"/>
                </a:ext>
              </a:extLst>
            </p:cNvPr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25">
              <a:extLst>
                <a:ext uri="{FF2B5EF4-FFF2-40B4-BE49-F238E27FC236}">
                  <a16:creationId xmlns:a16="http://schemas.microsoft.com/office/drawing/2014/main" id="{9B7067D9-53AD-4614-8372-AE328FFBDBF7}"/>
                </a:ext>
              </a:extLst>
            </p:cNvPr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>
                  <a:solidFill>
                    <a:srgbClr val="000000"/>
                  </a:solidFill>
                </a:rPr>
                <a:t>Search programs and files</a:t>
              </a:r>
            </a:p>
          </p:txBody>
        </p:sp>
        <p:grpSp>
          <p:nvGrpSpPr>
            <p:cNvPr id="371" name="Group 22">
              <a:extLst>
                <a:ext uri="{FF2B5EF4-FFF2-40B4-BE49-F238E27FC236}">
                  <a16:creationId xmlns:a16="http://schemas.microsoft.com/office/drawing/2014/main" id="{94688ABC-3BEC-4D27-86DE-8503A5664FBD}"/>
                </a:ext>
              </a:extLst>
            </p:cNvPr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398" name="Straight Connector 53">
                <a:extLst>
                  <a:ext uri="{FF2B5EF4-FFF2-40B4-BE49-F238E27FC236}">
                    <a16:creationId xmlns:a16="http://schemas.microsoft.com/office/drawing/2014/main" id="{2A7FDA85-BB96-4519-86B0-9755B1BF4045}"/>
                  </a:ext>
                </a:extLst>
              </p:cNvPr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9" name="Oval 54">
                <a:extLst>
                  <a:ext uri="{FF2B5EF4-FFF2-40B4-BE49-F238E27FC236}">
                    <a16:creationId xmlns:a16="http://schemas.microsoft.com/office/drawing/2014/main" id="{339F120A-CA4D-4BF7-B5C5-9C14D2E466B4}"/>
                  </a:ext>
                </a:extLst>
              </p:cNvPr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Rectangle 12">
              <a:extLst>
                <a:ext uri="{FF2B5EF4-FFF2-40B4-BE49-F238E27FC236}">
                  <a16:creationId xmlns:a16="http://schemas.microsoft.com/office/drawing/2014/main" id="{420F351B-8749-49A8-B63A-2E9D8DC392EB}"/>
                </a:ext>
              </a:extLst>
            </p:cNvPr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3" name="Rectangle 12">
              <a:extLst>
                <a:ext uri="{FF2B5EF4-FFF2-40B4-BE49-F238E27FC236}">
                  <a16:creationId xmlns:a16="http://schemas.microsoft.com/office/drawing/2014/main" id="{2A9CBF85-BE88-4B58-A7E4-6382DBCBA740}"/>
                </a:ext>
              </a:extLst>
            </p:cNvPr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4" name="Rounded Rectangle 29">
              <a:extLst>
                <a:ext uri="{FF2B5EF4-FFF2-40B4-BE49-F238E27FC236}">
                  <a16:creationId xmlns:a16="http://schemas.microsoft.com/office/drawing/2014/main" id="{EA85FD0A-D908-4A85-A12D-13219092ACF3}"/>
                </a:ext>
              </a:extLst>
            </p:cNvPr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5" name="Isosceles Triangle 30">
              <a:extLst>
                <a:ext uri="{FF2B5EF4-FFF2-40B4-BE49-F238E27FC236}">
                  <a16:creationId xmlns:a16="http://schemas.microsoft.com/office/drawing/2014/main" id="{A163356E-4466-4FD7-B003-925D365B70FA}"/>
                </a:ext>
              </a:extLst>
            </p:cNvPr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Straight Connector 31">
              <a:extLst>
                <a:ext uri="{FF2B5EF4-FFF2-40B4-BE49-F238E27FC236}">
                  <a16:creationId xmlns:a16="http://schemas.microsoft.com/office/drawing/2014/main" id="{FF975CA3-5DD8-44EF-9339-1744D98F7345}"/>
                </a:ext>
              </a:extLst>
            </p:cNvPr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77" name="TextBox 32">
              <a:extLst>
                <a:ext uri="{FF2B5EF4-FFF2-40B4-BE49-F238E27FC236}">
                  <a16:creationId xmlns:a16="http://schemas.microsoft.com/office/drawing/2014/main" id="{D93B2224-4649-43C7-9700-613742ABA4B7}"/>
                </a:ext>
              </a:extLst>
            </p:cNvPr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/>
                <a:t>All Programs</a:t>
              </a:r>
            </a:p>
          </p:txBody>
        </p:sp>
        <p:sp>
          <p:nvSpPr>
            <p:cNvPr id="378" name="Isosceles Triangle 33">
              <a:extLst>
                <a:ext uri="{FF2B5EF4-FFF2-40B4-BE49-F238E27FC236}">
                  <a16:creationId xmlns:a16="http://schemas.microsoft.com/office/drawing/2014/main" id="{0C5585AB-C7D7-4187-BD5B-2989B8065385}"/>
                </a:ext>
              </a:extLst>
            </p:cNvPr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4">
              <a:extLst>
                <a:ext uri="{FF2B5EF4-FFF2-40B4-BE49-F238E27FC236}">
                  <a16:creationId xmlns:a16="http://schemas.microsoft.com/office/drawing/2014/main" id="{DC46A51A-D250-42B9-9949-CDD540C21C33}"/>
                </a:ext>
              </a:extLst>
            </p:cNvPr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5">
              <a:extLst>
                <a:ext uri="{FF2B5EF4-FFF2-40B4-BE49-F238E27FC236}">
                  <a16:creationId xmlns:a16="http://schemas.microsoft.com/office/drawing/2014/main" id="{A1CDCFFA-387B-478D-8310-ACE6E46F423F}"/>
                </a:ext>
              </a:extLst>
            </p:cNvPr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Oval 36">
              <a:extLst>
                <a:ext uri="{FF2B5EF4-FFF2-40B4-BE49-F238E27FC236}">
                  <a16:creationId xmlns:a16="http://schemas.microsoft.com/office/drawing/2014/main" id="{091336B3-D6FE-4407-A347-DA5AE43F168D}"/>
                </a:ext>
              </a:extLst>
            </p:cNvPr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Oval 37">
              <a:extLst>
                <a:ext uri="{FF2B5EF4-FFF2-40B4-BE49-F238E27FC236}">
                  <a16:creationId xmlns:a16="http://schemas.microsoft.com/office/drawing/2014/main" id="{3F190CD4-D850-498F-8B58-DB4904E82003}"/>
                </a:ext>
              </a:extLst>
            </p:cNvPr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">
              <a:extLst>
                <a:ext uri="{FF2B5EF4-FFF2-40B4-BE49-F238E27FC236}">
                  <a16:creationId xmlns:a16="http://schemas.microsoft.com/office/drawing/2014/main" id="{EC40E5F6-5F3B-4150-AEFC-416D79FFE909}"/>
                </a:ext>
              </a:extLst>
            </p:cNvPr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9">
              <a:extLst>
                <a:ext uri="{FF2B5EF4-FFF2-40B4-BE49-F238E27FC236}">
                  <a16:creationId xmlns:a16="http://schemas.microsoft.com/office/drawing/2014/main" id="{9BB9B14F-5B1A-49D0-AAC5-B75EB5F56C79}"/>
                </a:ext>
              </a:extLst>
            </p:cNvPr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40">
              <a:extLst>
                <a:ext uri="{FF2B5EF4-FFF2-40B4-BE49-F238E27FC236}">
                  <a16:creationId xmlns:a16="http://schemas.microsoft.com/office/drawing/2014/main" id="{56B7CF83-7363-4AAF-9F6A-B194C29C0321}"/>
                </a:ext>
              </a:extLst>
            </p:cNvPr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Rectangle 41">
              <a:extLst>
                <a:ext uri="{FF2B5EF4-FFF2-40B4-BE49-F238E27FC236}">
                  <a16:creationId xmlns:a16="http://schemas.microsoft.com/office/drawing/2014/main" id="{274E8BAA-3220-4433-B04E-C2000965862F}"/>
                </a:ext>
              </a:extLst>
            </p:cNvPr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387" name="TextBox 42">
              <a:extLst>
                <a:ext uri="{FF2B5EF4-FFF2-40B4-BE49-F238E27FC236}">
                  <a16:creationId xmlns:a16="http://schemas.microsoft.com/office/drawing/2014/main" id="{FD6AD1E3-1CAD-4A6C-982C-588ABD7E23C6}"/>
                </a:ext>
              </a:extLst>
            </p:cNvPr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Username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Documents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Pictures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Music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Games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Computer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</a:p>
          </p:txBody>
        </p: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CFCC1A50-05AC-4AD8-9427-28AECCD4CB2C}"/>
                </a:ext>
              </a:extLst>
            </p:cNvPr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89" name="TextBox 44">
              <a:extLst>
                <a:ext uri="{FF2B5EF4-FFF2-40B4-BE49-F238E27FC236}">
                  <a16:creationId xmlns:a16="http://schemas.microsoft.com/office/drawing/2014/main" id="{A9B9B13F-2CCB-4A0B-8BF4-9B1349B456E1}"/>
                </a:ext>
              </a:extLst>
            </p:cNvPr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390" name="Oval 45">
              <a:extLst>
                <a:ext uri="{FF2B5EF4-FFF2-40B4-BE49-F238E27FC236}">
                  <a16:creationId xmlns:a16="http://schemas.microsoft.com/office/drawing/2014/main" id="{FE576E3A-20DF-48E4-90CC-2C3ACAD66925}"/>
                </a:ext>
              </a:extLst>
            </p:cNvPr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E64E2BDD-6899-402A-BF72-7BF00D9AF0BA}"/>
                </a:ext>
              </a:extLst>
            </p:cNvPr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92" name="Isosceles Triangle 47">
              <a:extLst>
                <a:ext uri="{FF2B5EF4-FFF2-40B4-BE49-F238E27FC236}">
                  <a16:creationId xmlns:a16="http://schemas.microsoft.com/office/drawing/2014/main" id="{B448900E-CA6F-4A38-8748-A9831EA9EB4B}"/>
                </a:ext>
              </a:extLst>
            </p:cNvPr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3" name="Isosceles Triangle 48">
              <a:extLst>
                <a:ext uri="{FF2B5EF4-FFF2-40B4-BE49-F238E27FC236}">
                  <a16:creationId xmlns:a16="http://schemas.microsoft.com/office/drawing/2014/main" id="{D86E0708-CCF7-4B92-83E4-6D49BD3C2DEF}"/>
                </a:ext>
              </a:extLst>
            </p:cNvPr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4" name="Isosceles Triangle 49">
              <a:extLst>
                <a:ext uri="{FF2B5EF4-FFF2-40B4-BE49-F238E27FC236}">
                  <a16:creationId xmlns:a16="http://schemas.microsoft.com/office/drawing/2014/main" id="{30D9B8AB-ACFD-44A7-959F-FCE1E419508C}"/>
                </a:ext>
              </a:extLst>
            </p:cNvPr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50">
              <a:extLst>
                <a:ext uri="{FF2B5EF4-FFF2-40B4-BE49-F238E27FC236}">
                  <a16:creationId xmlns:a16="http://schemas.microsoft.com/office/drawing/2014/main" id="{A6300DDB-0B9A-48D1-913D-8B5EFCB90F78}"/>
                </a:ext>
              </a:extLst>
            </p:cNvPr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3558BD96-E84E-4E35-AAC1-D1F15E50D1E3}"/>
                </a:ext>
              </a:extLst>
            </p:cNvPr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397" name="Picture 2" descr="C:\Users\t-dantay\Documents\Placeholders\user.png">
              <a:extLst>
                <a:ext uri="{FF2B5EF4-FFF2-40B4-BE49-F238E27FC236}">
                  <a16:creationId xmlns:a16="http://schemas.microsoft.com/office/drawing/2014/main" id="{195AFF21-C805-431B-AA65-0A88311AA98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2" name="Window">
            <a:extLst>
              <a:ext uri="{FF2B5EF4-FFF2-40B4-BE49-F238E27FC236}">
                <a16:creationId xmlns:a16="http://schemas.microsoft.com/office/drawing/2014/main" id="{CFC6A601-D0C1-4712-9011-0E0F95B7564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07280" y="17696"/>
            <a:ext cx="6022377" cy="5362579"/>
            <a:chOff x="0" y="0"/>
            <a:chExt cx="9144000" cy="6858000"/>
          </a:xfrm>
        </p:grpSpPr>
        <p:grpSp>
          <p:nvGrpSpPr>
            <p:cNvPr id="413" name="Group 2">
              <a:extLst>
                <a:ext uri="{FF2B5EF4-FFF2-40B4-BE49-F238E27FC236}">
                  <a16:creationId xmlns:a16="http://schemas.microsoft.com/office/drawing/2014/main" id="{C7DA05B7-AF90-4713-8057-EC25FF8212E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21" name="Rectangle 10">
                <a:extLst>
                  <a:ext uri="{FF2B5EF4-FFF2-40B4-BE49-F238E27FC236}">
                    <a16:creationId xmlns:a16="http://schemas.microsoft.com/office/drawing/2014/main" id="{28424BC1-4BA6-4564-AD84-61975AB85EF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22" name="Rectangle 11">
                <a:extLst>
                  <a:ext uri="{FF2B5EF4-FFF2-40B4-BE49-F238E27FC236}">
                    <a16:creationId xmlns:a16="http://schemas.microsoft.com/office/drawing/2014/main" id="{D5461812-4887-45D5-99C4-A16DA0E0874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23" name="WindowTitle">
                <a:extLst>
                  <a:ext uri="{FF2B5EF4-FFF2-40B4-BE49-F238E27FC236}">
                    <a16:creationId xmlns:a16="http://schemas.microsoft.com/office/drawing/2014/main" id="{545D287D-0237-4D49-A438-F6F21B2A3C95}"/>
                  </a:ext>
                </a:extLst>
              </p:cNvPr>
              <p:cNvSpPr txBox="1"/>
              <p:nvPr/>
            </p:nvSpPr>
            <p:spPr>
              <a:xfrm>
                <a:off x="240976" y="31636"/>
                <a:ext cx="785598" cy="25303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Provê3D</a:t>
                </a:r>
              </a:p>
            </p:txBody>
          </p:sp>
        </p:grpSp>
        <p:grpSp>
          <p:nvGrpSpPr>
            <p:cNvPr id="414" name="Minimize - Maximize - Close">
              <a:extLst>
                <a:ext uri="{FF2B5EF4-FFF2-40B4-BE49-F238E27FC236}">
                  <a16:creationId xmlns:a16="http://schemas.microsoft.com/office/drawing/2014/main" id="{9F895776-1BAF-475E-B00D-BF34BC8C70D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16" name="Line">
                <a:extLst>
                  <a:ext uri="{FF2B5EF4-FFF2-40B4-BE49-F238E27FC236}">
                    <a16:creationId xmlns:a16="http://schemas.microsoft.com/office/drawing/2014/main" id="{59B11C6C-C1A7-4810-8DF4-34DB2145D1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17" name="Line">
                <a:extLst>
                  <a:ext uri="{FF2B5EF4-FFF2-40B4-BE49-F238E27FC236}">
                    <a16:creationId xmlns:a16="http://schemas.microsoft.com/office/drawing/2014/main" id="{86AE52F3-277A-4E27-A5A5-B08B6EBF964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18" name="Line">
                <a:extLst>
                  <a:ext uri="{FF2B5EF4-FFF2-40B4-BE49-F238E27FC236}">
                    <a16:creationId xmlns:a16="http://schemas.microsoft.com/office/drawing/2014/main" id="{A7ED0157-68BE-497C-889D-1F0C35A1FB9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Line">
                <a:extLst>
                  <a:ext uri="{FF2B5EF4-FFF2-40B4-BE49-F238E27FC236}">
                    <a16:creationId xmlns:a16="http://schemas.microsoft.com/office/drawing/2014/main" id="{E4B5CFCB-7B99-4AD7-B372-4E3C0DE4CFD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Line">
                <a:extLst>
                  <a:ext uri="{FF2B5EF4-FFF2-40B4-BE49-F238E27FC236}">
                    <a16:creationId xmlns:a16="http://schemas.microsoft.com/office/drawing/2014/main" id="{D5F0CF25-DE6B-438B-8604-1C7EB0AFBBF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5" name="Oval 4">
              <a:extLst>
                <a:ext uri="{FF2B5EF4-FFF2-40B4-BE49-F238E27FC236}">
                  <a16:creationId xmlns:a16="http://schemas.microsoft.com/office/drawing/2014/main" id="{282684D0-69A9-45B8-9465-8E4C92DC1D2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24" name="Content">
            <a:extLst>
              <a:ext uri="{FF2B5EF4-FFF2-40B4-BE49-F238E27FC236}">
                <a16:creationId xmlns:a16="http://schemas.microsoft.com/office/drawing/2014/main" id="{9E727AC9-D185-46CF-BC2A-07BF4403B2F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057466" y="264564"/>
            <a:ext cx="5912545" cy="68136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            </a:t>
            </a:r>
            <a:r>
              <a:rPr lang="en-US" sz="1600" kern="0" dirty="0">
                <a:latin typeface="Segoe UI"/>
              </a:rPr>
              <a:t>Principal        Log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426" name="Imagem 425" descr="Uma imagem contendo objeto&#10;&#10;Descrição gerada automaticamente">
            <a:extLst>
              <a:ext uri="{FF2B5EF4-FFF2-40B4-BE49-F238E27FC236}">
                <a16:creationId xmlns:a16="http://schemas.microsoft.com/office/drawing/2014/main" id="{9C67954A-C542-4571-89E0-7CB7BD6778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86" y="373874"/>
            <a:ext cx="515089" cy="481286"/>
          </a:xfrm>
          <a:prstGeom prst="rect">
            <a:avLst/>
          </a:prstGeom>
        </p:spPr>
      </p:pic>
      <p:sp>
        <p:nvSpPr>
          <p:cNvPr id="430" name="Retângulo: Cantos Arredondados 429">
            <a:extLst>
              <a:ext uri="{FF2B5EF4-FFF2-40B4-BE49-F238E27FC236}">
                <a16:creationId xmlns:a16="http://schemas.microsoft.com/office/drawing/2014/main" id="{4E3BA51C-EBE7-45EB-AB9B-D3F609BAA613}"/>
              </a:ext>
            </a:extLst>
          </p:cNvPr>
          <p:cNvSpPr/>
          <p:nvPr/>
        </p:nvSpPr>
        <p:spPr>
          <a:xfrm>
            <a:off x="2344319" y="1202588"/>
            <a:ext cx="1912233" cy="10333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</a:t>
            </a:r>
            <a:endParaRPr lang="pt-BR" sz="2000" dirty="0"/>
          </a:p>
        </p:txBody>
      </p:sp>
      <p:pic>
        <p:nvPicPr>
          <p:cNvPr id="432" name="Imagem 431">
            <a:extLst>
              <a:ext uri="{FF2B5EF4-FFF2-40B4-BE49-F238E27FC236}">
                <a16:creationId xmlns:a16="http://schemas.microsoft.com/office/drawing/2014/main" id="{1FD33859-94AE-426B-B602-DAFF9EA05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10" y="1326446"/>
            <a:ext cx="422730" cy="422730"/>
          </a:xfrm>
          <a:prstGeom prst="rect">
            <a:avLst/>
          </a:prstGeom>
        </p:spPr>
      </p:pic>
      <p:sp>
        <p:nvSpPr>
          <p:cNvPr id="433" name="CaixaDeTexto 432">
            <a:extLst>
              <a:ext uri="{FF2B5EF4-FFF2-40B4-BE49-F238E27FC236}">
                <a16:creationId xmlns:a16="http://schemas.microsoft.com/office/drawing/2014/main" id="{3C44E949-E5A4-41B9-BEEB-858BD5457C42}"/>
              </a:ext>
            </a:extLst>
          </p:cNvPr>
          <p:cNvSpPr txBox="1"/>
          <p:nvPr/>
        </p:nvSpPr>
        <p:spPr>
          <a:xfrm>
            <a:off x="3037540" y="1369109"/>
            <a:ext cx="10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 :</a:t>
            </a:r>
          </a:p>
        </p:txBody>
      </p:sp>
      <p:sp>
        <p:nvSpPr>
          <p:cNvPr id="437" name="CaixaDeTexto 436">
            <a:extLst>
              <a:ext uri="{FF2B5EF4-FFF2-40B4-BE49-F238E27FC236}">
                <a16:creationId xmlns:a16="http://schemas.microsoft.com/office/drawing/2014/main" id="{C81BF895-1B1C-4B61-B28F-C4A83737075F}"/>
              </a:ext>
            </a:extLst>
          </p:cNvPr>
          <p:cNvSpPr txBox="1"/>
          <p:nvPr/>
        </p:nvSpPr>
        <p:spPr>
          <a:xfrm>
            <a:off x="2730598" y="1777318"/>
            <a:ext cx="121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15:30:00</a:t>
            </a:r>
          </a:p>
        </p:txBody>
      </p:sp>
      <p:sp>
        <p:nvSpPr>
          <p:cNvPr id="438" name="Retângulo: Cantos Arredondados 437">
            <a:extLst>
              <a:ext uri="{FF2B5EF4-FFF2-40B4-BE49-F238E27FC236}">
                <a16:creationId xmlns:a16="http://schemas.microsoft.com/office/drawing/2014/main" id="{1C6AB7FA-29DC-42F4-A427-67656A61A76E}"/>
              </a:ext>
            </a:extLst>
          </p:cNvPr>
          <p:cNvSpPr/>
          <p:nvPr/>
        </p:nvSpPr>
        <p:spPr>
          <a:xfrm>
            <a:off x="5213893" y="1211345"/>
            <a:ext cx="1932366" cy="9860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</a:t>
            </a:r>
            <a:endParaRPr lang="pt-BR" sz="2000" dirty="0"/>
          </a:p>
        </p:txBody>
      </p:sp>
      <p:sp>
        <p:nvSpPr>
          <p:cNvPr id="460" name="CaixaDeTexto 459">
            <a:extLst>
              <a:ext uri="{FF2B5EF4-FFF2-40B4-BE49-F238E27FC236}">
                <a16:creationId xmlns:a16="http://schemas.microsoft.com/office/drawing/2014/main" id="{7267054E-ADDA-423D-918A-66AAA7E70684}"/>
              </a:ext>
            </a:extLst>
          </p:cNvPr>
          <p:cNvSpPr txBox="1"/>
          <p:nvPr/>
        </p:nvSpPr>
        <p:spPr>
          <a:xfrm>
            <a:off x="5864306" y="1365523"/>
            <a:ext cx="13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Processos :</a:t>
            </a:r>
          </a:p>
        </p:txBody>
      </p:sp>
      <p:pic>
        <p:nvPicPr>
          <p:cNvPr id="462" name="Imagem 461">
            <a:extLst>
              <a:ext uri="{FF2B5EF4-FFF2-40B4-BE49-F238E27FC236}">
                <a16:creationId xmlns:a16="http://schemas.microsoft.com/office/drawing/2014/main" id="{B5073BA9-FF16-4388-A749-544931059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9" y="1415152"/>
            <a:ext cx="334024" cy="334024"/>
          </a:xfrm>
          <a:prstGeom prst="rect">
            <a:avLst/>
          </a:prstGeom>
        </p:spPr>
      </p:pic>
      <p:sp>
        <p:nvSpPr>
          <p:cNvPr id="463" name="CaixaDeTexto 462">
            <a:extLst>
              <a:ext uri="{FF2B5EF4-FFF2-40B4-BE49-F238E27FC236}">
                <a16:creationId xmlns:a16="http://schemas.microsoft.com/office/drawing/2014/main" id="{E1F2610C-FDC7-4EE6-BD43-A2A2BF2656BE}"/>
              </a:ext>
            </a:extLst>
          </p:cNvPr>
          <p:cNvSpPr txBox="1"/>
          <p:nvPr/>
        </p:nvSpPr>
        <p:spPr>
          <a:xfrm>
            <a:off x="5573745" y="1723099"/>
            <a:ext cx="121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24D3DF73-FCD6-462F-9CF0-1C9CAAEFDD6E}"/>
              </a:ext>
            </a:extLst>
          </p:cNvPr>
          <p:cNvSpPr txBox="1"/>
          <p:nvPr/>
        </p:nvSpPr>
        <p:spPr>
          <a:xfrm>
            <a:off x="8469699" y="2621514"/>
            <a:ext cx="86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</a:t>
            </a: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E0021CDF-2970-47B7-AF99-628B99B4088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86465" y="2794958"/>
            <a:ext cx="1737072" cy="114429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Estatísticas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DA3D99B-5A09-4F97-8711-C18B009A9A4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312369" y="2794958"/>
            <a:ext cx="1737072" cy="114429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Processos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1">
            <a:extLst>
              <a:ext uri="{FF2B5EF4-FFF2-40B4-BE49-F238E27FC236}">
                <a16:creationId xmlns:a16="http://schemas.microsoft.com/office/drawing/2014/main" id="{1DCC78AE-DF15-43BA-87E0-0BB6FDEB43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" y="1958026"/>
            <a:ext cx="12192000" cy="4899974"/>
            <a:chOff x="0" y="1968055"/>
            <a:chExt cx="9142195" cy="4899974"/>
          </a:xfrm>
        </p:grpSpPr>
        <p:sp>
          <p:nvSpPr>
            <p:cNvPr id="347" name="Rectangle 2">
              <a:extLst>
                <a:ext uri="{FF2B5EF4-FFF2-40B4-BE49-F238E27FC236}">
                  <a16:creationId xmlns:a16="http://schemas.microsoft.com/office/drawing/2014/main" id="{D0C35FE5-541C-4515-A5B2-40F6F988A7FE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">
              <a:extLst>
                <a:ext uri="{FF2B5EF4-FFF2-40B4-BE49-F238E27FC236}">
                  <a16:creationId xmlns:a16="http://schemas.microsoft.com/office/drawing/2014/main" id="{3A5B9387-577F-4A58-BC19-B700A60AA3D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4">
              <a:extLst>
                <a:ext uri="{FF2B5EF4-FFF2-40B4-BE49-F238E27FC236}">
                  <a16:creationId xmlns:a16="http://schemas.microsoft.com/office/drawing/2014/main" id="{1CFA86D0-AD8D-43EF-8E1C-ADEBCBED3A31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ounded Rectangle 5">
              <a:extLst>
                <a:ext uri="{FF2B5EF4-FFF2-40B4-BE49-F238E27FC236}">
                  <a16:creationId xmlns:a16="http://schemas.microsoft.com/office/drawing/2014/main" id="{3AE67586-5A3D-422C-9779-8C8CCDC57C86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1" name="Group 6">
              <a:extLst>
                <a:ext uri="{FF2B5EF4-FFF2-40B4-BE49-F238E27FC236}">
                  <a16:creationId xmlns:a16="http://schemas.microsoft.com/office/drawing/2014/main" id="{7F2821D4-A17C-44BA-B861-2E003D8858D1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410" name="Rectangle 65">
                <a:extLst>
                  <a:ext uri="{FF2B5EF4-FFF2-40B4-BE49-F238E27FC236}">
                    <a16:creationId xmlns:a16="http://schemas.microsoft.com/office/drawing/2014/main" id="{40974F5A-A4E4-4598-83E2-DF7DB1F0BB39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66">
                <a:extLst>
                  <a:ext uri="{FF2B5EF4-FFF2-40B4-BE49-F238E27FC236}">
                    <a16:creationId xmlns:a16="http://schemas.microsoft.com/office/drawing/2014/main" id="{F0B5B22A-047F-4D22-A014-B1F0DB54512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7">
              <a:extLst>
                <a:ext uri="{FF2B5EF4-FFF2-40B4-BE49-F238E27FC236}">
                  <a16:creationId xmlns:a16="http://schemas.microsoft.com/office/drawing/2014/main" id="{B564DEEE-850F-47FA-A8F1-ED264E962E56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408" name="Rectangle 63">
                <a:extLst>
                  <a:ext uri="{FF2B5EF4-FFF2-40B4-BE49-F238E27FC236}">
                    <a16:creationId xmlns:a16="http://schemas.microsoft.com/office/drawing/2014/main" id="{B24B153F-9BB2-4122-94E0-F9175ACAB542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64">
                <a:extLst>
                  <a:ext uri="{FF2B5EF4-FFF2-40B4-BE49-F238E27FC236}">
                    <a16:creationId xmlns:a16="http://schemas.microsoft.com/office/drawing/2014/main" id="{9440F5B6-8987-4C39-9FE7-3A5FD36EA47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3" name="Rounded Rectangle 8">
              <a:extLst>
                <a:ext uri="{FF2B5EF4-FFF2-40B4-BE49-F238E27FC236}">
                  <a16:creationId xmlns:a16="http://schemas.microsoft.com/office/drawing/2014/main" id="{78904DB0-25C9-4A37-8C28-8649C68F2D4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ounded Rectangle 9">
              <a:extLst>
                <a:ext uri="{FF2B5EF4-FFF2-40B4-BE49-F238E27FC236}">
                  <a16:creationId xmlns:a16="http://schemas.microsoft.com/office/drawing/2014/main" id="{C7537F65-66E7-4404-9ADF-9258500C5F4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ounded Rectangle 10">
              <a:extLst>
                <a:ext uri="{FF2B5EF4-FFF2-40B4-BE49-F238E27FC236}">
                  <a16:creationId xmlns:a16="http://schemas.microsoft.com/office/drawing/2014/main" id="{831E8D8B-448C-4D1B-A8CF-AAC7D0534A4A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6" name="Group 11">
              <a:extLst>
                <a:ext uri="{FF2B5EF4-FFF2-40B4-BE49-F238E27FC236}">
                  <a16:creationId xmlns:a16="http://schemas.microsoft.com/office/drawing/2014/main" id="{9599B8F4-624C-46AD-9886-BD7004714AE4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06" name="Rectangle 61">
                <a:extLst>
                  <a:ext uri="{FF2B5EF4-FFF2-40B4-BE49-F238E27FC236}">
                    <a16:creationId xmlns:a16="http://schemas.microsoft.com/office/drawing/2014/main" id="{9C1575CE-2641-4F33-894A-7DF6DF44B398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62">
                <a:extLst>
                  <a:ext uri="{FF2B5EF4-FFF2-40B4-BE49-F238E27FC236}">
                    <a16:creationId xmlns:a16="http://schemas.microsoft.com/office/drawing/2014/main" id="{B80C2F3E-BFF7-417C-919B-ABC9664E59DB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7" name="Oval 12">
              <a:extLst>
                <a:ext uri="{FF2B5EF4-FFF2-40B4-BE49-F238E27FC236}">
                  <a16:creationId xmlns:a16="http://schemas.microsoft.com/office/drawing/2014/main" id="{CC2A6944-1F9C-41DC-AA46-42220D22B329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13">
              <a:extLst>
                <a:ext uri="{FF2B5EF4-FFF2-40B4-BE49-F238E27FC236}">
                  <a16:creationId xmlns:a16="http://schemas.microsoft.com/office/drawing/2014/main" id="{7D2B7EB8-902E-40D1-B173-24DA76B62B94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14">
              <a:extLst>
                <a:ext uri="{FF2B5EF4-FFF2-40B4-BE49-F238E27FC236}">
                  <a16:creationId xmlns:a16="http://schemas.microsoft.com/office/drawing/2014/main" id="{8F58C391-42D7-4483-9675-86594D92A09F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Rounded Rectangle 15">
              <a:extLst>
                <a:ext uri="{FF2B5EF4-FFF2-40B4-BE49-F238E27FC236}">
                  <a16:creationId xmlns:a16="http://schemas.microsoft.com/office/drawing/2014/main" id="{CDF0D2E8-0411-492D-8993-7101755A5C20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Rounded Rectangle 16">
              <a:extLst>
                <a:ext uri="{FF2B5EF4-FFF2-40B4-BE49-F238E27FC236}">
                  <a16:creationId xmlns:a16="http://schemas.microsoft.com/office/drawing/2014/main" id="{F56F60D0-04F5-4FBE-8991-999E3340BD8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ounded Rectangle 17">
              <a:extLst>
                <a:ext uri="{FF2B5EF4-FFF2-40B4-BE49-F238E27FC236}">
                  <a16:creationId xmlns:a16="http://schemas.microsoft.com/office/drawing/2014/main" id="{269C1428-E1C1-456A-A2F7-84B7604E668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ounded Rectangle 18">
              <a:extLst>
                <a:ext uri="{FF2B5EF4-FFF2-40B4-BE49-F238E27FC236}">
                  <a16:creationId xmlns:a16="http://schemas.microsoft.com/office/drawing/2014/main" id="{22068EC5-AC29-41B9-98DD-B3B275FFAB3F}"/>
                </a:ext>
              </a:extLst>
            </p:cNvPr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4" name="Group 19">
              <a:extLst>
                <a:ext uri="{FF2B5EF4-FFF2-40B4-BE49-F238E27FC236}">
                  <a16:creationId xmlns:a16="http://schemas.microsoft.com/office/drawing/2014/main" id="{B3599678-61A3-488B-9960-4E29BAF6EBC7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04" name="Rectangle 59">
                <a:extLst>
                  <a:ext uri="{FF2B5EF4-FFF2-40B4-BE49-F238E27FC236}">
                    <a16:creationId xmlns:a16="http://schemas.microsoft.com/office/drawing/2014/main" id="{556BD671-AC7B-4AD9-8684-8206E84D6DD7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60">
                <a:extLst>
                  <a:ext uri="{FF2B5EF4-FFF2-40B4-BE49-F238E27FC236}">
                    <a16:creationId xmlns:a16="http://schemas.microsoft.com/office/drawing/2014/main" id="{5DC63BCB-22A9-4372-91B0-8D976959AB1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 20">
              <a:extLst>
                <a:ext uri="{FF2B5EF4-FFF2-40B4-BE49-F238E27FC236}">
                  <a16:creationId xmlns:a16="http://schemas.microsoft.com/office/drawing/2014/main" id="{D50A1C66-625F-4493-857E-C219C50E5E9B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6" name="Rectangle 21">
              <a:extLst>
                <a:ext uri="{FF2B5EF4-FFF2-40B4-BE49-F238E27FC236}">
                  <a16:creationId xmlns:a16="http://schemas.microsoft.com/office/drawing/2014/main" id="{8D20650A-E7C9-49EA-B62D-1C601D4C4198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Oval 22">
              <a:extLst>
                <a:ext uri="{FF2B5EF4-FFF2-40B4-BE49-F238E27FC236}">
                  <a16:creationId xmlns:a16="http://schemas.microsoft.com/office/drawing/2014/main" id="{9D219D23-37BD-451C-9399-EA528AE778FB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oup 23">
              <a:extLst>
                <a:ext uri="{FF2B5EF4-FFF2-40B4-BE49-F238E27FC236}">
                  <a16:creationId xmlns:a16="http://schemas.microsoft.com/office/drawing/2014/main" id="{DB36F53D-EF54-450F-9D0C-1529D7012B74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400" name="Flowchart: Stored Data 55">
                <a:extLst>
                  <a:ext uri="{FF2B5EF4-FFF2-40B4-BE49-F238E27FC236}">
                    <a16:creationId xmlns:a16="http://schemas.microsoft.com/office/drawing/2014/main" id="{719F346E-EBB1-486D-824B-2E6086DA655B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Flowchart: Stored Data 56">
                <a:extLst>
                  <a:ext uri="{FF2B5EF4-FFF2-40B4-BE49-F238E27FC236}">
                    <a16:creationId xmlns:a16="http://schemas.microsoft.com/office/drawing/2014/main" id="{86B60DF2-816E-4D40-B475-551AFA95844F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Flowchart: Stored Data 57">
                <a:extLst>
                  <a:ext uri="{FF2B5EF4-FFF2-40B4-BE49-F238E27FC236}">
                    <a16:creationId xmlns:a16="http://schemas.microsoft.com/office/drawing/2014/main" id="{4A8971A1-21E8-484F-99DE-C755F9D475A7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Flowchart: Stored Data 58">
                <a:extLst>
                  <a:ext uri="{FF2B5EF4-FFF2-40B4-BE49-F238E27FC236}">
                    <a16:creationId xmlns:a16="http://schemas.microsoft.com/office/drawing/2014/main" id="{729087E7-B444-4331-8181-CDCF77647D68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9" name="Rounded Rectangle 24">
              <a:extLst>
                <a:ext uri="{FF2B5EF4-FFF2-40B4-BE49-F238E27FC236}">
                  <a16:creationId xmlns:a16="http://schemas.microsoft.com/office/drawing/2014/main" id="{1EB7E449-9743-4EEB-9951-49388AFE76C6}"/>
                </a:ext>
              </a:extLst>
            </p:cNvPr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25">
              <a:extLst>
                <a:ext uri="{FF2B5EF4-FFF2-40B4-BE49-F238E27FC236}">
                  <a16:creationId xmlns:a16="http://schemas.microsoft.com/office/drawing/2014/main" id="{9B7067D9-53AD-4614-8372-AE328FFBDBF7}"/>
                </a:ext>
              </a:extLst>
            </p:cNvPr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>
                  <a:solidFill>
                    <a:srgbClr val="000000"/>
                  </a:solidFill>
                </a:rPr>
                <a:t>Search programs and files</a:t>
              </a:r>
            </a:p>
          </p:txBody>
        </p:sp>
        <p:grpSp>
          <p:nvGrpSpPr>
            <p:cNvPr id="371" name="Group 22">
              <a:extLst>
                <a:ext uri="{FF2B5EF4-FFF2-40B4-BE49-F238E27FC236}">
                  <a16:creationId xmlns:a16="http://schemas.microsoft.com/office/drawing/2014/main" id="{94688ABC-3BEC-4D27-86DE-8503A5664FBD}"/>
                </a:ext>
              </a:extLst>
            </p:cNvPr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398" name="Straight Connector 53">
                <a:extLst>
                  <a:ext uri="{FF2B5EF4-FFF2-40B4-BE49-F238E27FC236}">
                    <a16:creationId xmlns:a16="http://schemas.microsoft.com/office/drawing/2014/main" id="{2A7FDA85-BB96-4519-86B0-9755B1BF4045}"/>
                  </a:ext>
                </a:extLst>
              </p:cNvPr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9" name="Oval 54">
                <a:extLst>
                  <a:ext uri="{FF2B5EF4-FFF2-40B4-BE49-F238E27FC236}">
                    <a16:creationId xmlns:a16="http://schemas.microsoft.com/office/drawing/2014/main" id="{339F120A-CA4D-4BF7-B5C5-9C14D2E466B4}"/>
                  </a:ext>
                </a:extLst>
              </p:cNvPr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Rectangle 12">
              <a:extLst>
                <a:ext uri="{FF2B5EF4-FFF2-40B4-BE49-F238E27FC236}">
                  <a16:creationId xmlns:a16="http://schemas.microsoft.com/office/drawing/2014/main" id="{420F351B-8749-49A8-B63A-2E9D8DC392EB}"/>
                </a:ext>
              </a:extLst>
            </p:cNvPr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3" name="Rectangle 12">
              <a:extLst>
                <a:ext uri="{FF2B5EF4-FFF2-40B4-BE49-F238E27FC236}">
                  <a16:creationId xmlns:a16="http://schemas.microsoft.com/office/drawing/2014/main" id="{2A9CBF85-BE88-4B58-A7E4-6382DBCBA740}"/>
                </a:ext>
              </a:extLst>
            </p:cNvPr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4" name="Rounded Rectangle 29">
              <a:extLst>
                <a:ext uri="{FF2B5EF4-FFF2-40B4-BE49-F238E27FC236}">
                  <a16:creationId xmlns:a16="http://schemas.microsoft.com/office/drawing/2014/main" id="{EA85FD0A-D908-4A85-A12D-13219092ACF3}"/>
                </a:ext>
              </a:extLst>
            </p:cNvPr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5" name="Isosceles Triangle 30">
              <a:extLst>
                <a:ext uri="{FF2B5EF4-FFF2-40B4-BE49-F238E27FC236}">
                  <a16:creationId xmlns:a16="http://schemas.microsoft.com/office/drawing/2014/main" id="{A163356E-4466-4FD7-B003-925D365B70FA}"/>
                </a:ext>
              </a:extLst>
            </p:cNvPr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Straight Connector 31">
              <a:extLst>
                <a:ext uri="{FF2B5EF4-FFF2-40B4-BE49-F238E27FC236}">
                  <a16:creationId xmlns:a16="http://schemas.microsoft.com/office/drawing/2014/main" id="{FF975CA3-5DD8-44EF-9339-1744D98F7345}"/>
                </a:ext>
              </a:extLst>
            </p:cNvPr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77" name="TextBox 32">
              <a:extLst>
                <a:ext uri="{FF2B5EF4-FFF2-40B4-BE49-F238E27FC236}">
                  <a16:creationId xmlns:a16="http://schemas.microsoft.com/office/drawing/2014/main" id="{D93B2224-4649-43C7-9700-613742ABA4B7}"/>
                </a:ext>
              </a:extLst>
            </p:cNvPr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/>
                <a:t>All Programs</a:t>
              </a:r>
            </a:p>
          </p:txBody>
        </p:sp>
        <p:sp>
          <p:nvSpPr>
            <p:cNvPr id="378" name="Isosceles Triangle 33">
              <a:extLst>
                <a:ext uri="{FF2B5EF4-FFF2-40B4-BE49-F238E27FC236}">
                  <a16:creationId xmlns:a16="http://schemas.microsoft.com/office/drawing/2014/main" id="{0C5585AB-C7D7-4187-BD5B-2989B8065385}"/>
                </a:ext>
              </a:extLst>
            </p:cNvPr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4">
              <a:extLst>
                <a:ext uri="{FF2B5EF4-FFF2-40B4-BE49-F238E27FC236}">
                  <a16:creationId xmlns:a16="http://schemas.microsoft.com/office/drawing/2014/main" id="{DC46A51A-D250-42B9-9949-CDD540C21C33}"/>
                </a:ext>
              </a:extLst>
            </p:cNvPr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5">
              <a:extLst>
                <a:ext uri="{FF2B5EF4-FFF2-40B4-BE49-F238E27FC236}">
                  <a16:creationId xmlns:a16="http://schemas.microsoft.com/office/drawing/2014/main" id="{A1CDCFFA-387B-478D-8310-ACE6E46F423F}"/>
                </a:ext>
              </a:extLst>
            </p:cNvPr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Oval 36">
              <a:extLst>
                <a:ext uri="{FF2B5EF4-FFF2-40B4-BE49-F238E27FC236}">
                  <a16:creationId xmlns:a16="http://schemas.microsoft.com/office/drawing/2014/main" id="{091336B3-D6FE-4407-A347-DA5AE43F168D}"/>
                </a:ext>
              </a:extLst>
            </p:cNvPr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Oval 37">
              <a:extLst>
                <a:ext uri="{FF2B5EF4-FFF2-40B4-BE49-F238E27FC236}">
                  <a16:creationId xmlns:a16="http://schemas.microsoft.com/office/drawing/2014/main" id="{3F190CD4-D850-498F-8B58-DB4904E82003}"/>
                </a:ext>
              </a:extLst>
            </p:cNvPr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">
              <a:extLst>
                <a:ext uri="{FF2B5EF4-FFF2-40B4-BE49-F238E27FC236}">
                  <a16:creationId xmlns:a16="http://schemas.microsoft.com/office/drawing/2014/main" id="{EC40E5F6-5F3B-4150-AEFC-416D79FFE909}"/>
                </a:ext>
              </a:extLst>
            </p:cNvPr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9">
              <a:extLst>
                <a:ext uri="{FF2B5EF4-FFF2-40B4-BE49-F238E27FC236}">
                  <a16:creationId xmlns:a16="http://schemas.microsoft.com/office/drawing/2014/main" id="{9BB9B14F-5B1A-49D0-AAC5-B75EB5F56C79}"/>
                </a:ext>
              </a:extLst>
            </p:cNvPr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40">
              <a:extLst>
                <a:ext uri="{FF2B5EF4-FFF2-40B4-BE49-F238E27FC236}">
                  <a16:creationId xmlns:a16="http://schemas.microsoft.com/office/drawing/2014/main" id="{56B7CF83-7363-4AAF-9F6A-B194C29C0321}"/>
                </a:ext>
              </a:extLst>
            </p:cNvPr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Rectangle 41">
              <a:extLst>
                <a:ext uri="{FF2B5EF4-FFF2-40B4-BE49-F238E27FC236}">
                  <a16:creationId xmlns:a16="http://schemas.microsoft.com/office/drawing/2014/main" id="{274E8BAA-3220-4433-B04E-C2000965862F}"/>
                </a:ext>
              </a:extLst>
            </p:cNvPr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387" name="TextBox 42">
              <a:extLst>
                <a:ext uri="{FF2B5EF4-FFF2-40B4-BE49-F238E27FC236}">
                  <a16:creationId xmlns:a16="http://schemas.microsoft.com/office/drawing/2014/main" id="{FD6AD1E3-1CAD-4A6C-982C-588ABD7E23C6}"/>
                </a:ext>
              </a:extLst>
            </p:cNvPr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Username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Documents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Pictures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Music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Games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Computer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</a:p>
          </p:txBody>
        </p: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CFCC1A50-05AC-4AD8-9427-28AECCD4CB2C}"/>
                </a:ext>
              </a:extLst>
            </p:cNvPr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89" name="TextBox 44">
              <a:extLst>
                <a:ext uri="{FF2B5EF4-FFF2-40B4-BE49-F238E27FC236}">
                  <a16:creationId xmlns:a16="http://schemas.microsoft.com/office/drawing/2014/main" id="{A9B9B13F-2CCB-4A0B-8BF4-9B1349B456E1}"/>
                </a:ext>
              </a:extLst>
            </p:cNvPr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390" name="Oval 45">
              <a:extLst>
                <a:ext uri="{FF2B5EF4-FFF2-40B4-BE49-F238E27FC236}">
                  <a16:creationId xmlns:a16="http://schemas.microsoft.com/office/drawing/2014/main" id="{FE576E3A-20DF-48E4-90CC-2C3ACAD66925}"/>
                </a:ext>
              </a:extLst>
            </p:cNvPr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E64E2BDD-6899-402A-BF72-7BF00D9AF0BA}"/>
                </a:ext>
              </a:extLst>
            </p:cNvPr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92" name="Isosceles Triangle 47">
              <a:extLst>
                <a:ext uri="{FF2B5EF4-FFF2-40B4-BE49-F238E27FC236}">
                  <a16:creationId xmlns:a16="http://schemas.microsoft.com/office/drawing/2014/main" id="{B448900E-CA6F-4A38-8748-A9831EA9EB4B}"/>
                </a:ext>
              </a:extLst>
            </p:cNvPr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3" name="Isosceles Triangle 48">
              <a:extLst>
                <a:ext uri="{FF2B5EF4-FFF2-40B4-BE49-F238E27FC236}">
                  <a16:creationId xmlns:a16="http://schemas.microsoft.com/office/drawing/2014/main" id="{D86E0708-CCF7-4B92-83E4-6D49BD3C2DEF}"/>
                </a:ext>
              </a:extLst>
            </p:cNvPr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4" name="Isosceles Triangle 49">
              <a:extLst>
                <a:ext uri="{FF2B5EF4-FFF2-40B4-BE49-F238E27FC236}">
                  <a16:creationId xmlns:a16="http://schemas.microsoft.com/office/drawing/2014/main" id="{30D9B8AB-ACFD-44A7-959F-FCE1E419508C}"/>
                </a:ext>
              </a:extLst>
            </p:cNvPr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50">
              <a:extLst>
                <a:ext uri="{FF2B5EF4-FFF2-40B4-BE49-F238E27FC236}">
                  <a16:creationId xmlns:a16="http://schemas.microsoft.com/office/drawing/2014/main" id="{A6300DDB-0B9A-48D1-913D-8B5EFCB90F78}"/>
                </a:ext>
              </a:extLst>
            </p:cNvPr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3558BD96-E84E-4E35-AAC1-D1F15E50D1E3}"/>
                </a:ext>
              </a:extLst>
            </p:cNvPr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397" name="Picture 2" descr="C:\Users\t-dantay\Documents\Placeholders\user.png">
              <a:extLst>
                <a:ext uri="{FF2B5EF4-FFF2-40B4-BE49-F238E27FC236}">
                  <a16:creationId xmlns:a16="http://schemas.microsoft.com/office/drawing/2014/main" id="{195AFF21-C805-431B-AA65-0A88311AA98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2" name="Window">
            <a:extLst>
              <a:ext uri="{FF2B5EF4-FFF2-40B4-BE49-F238E27FC236}">
                <a16:creationId xmlns:a16="http://schemas.microsoft.com/office/drawing/2014/main" id="{CFC6A601-D0C1-4712-9011-0E0F95B7564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07280" y="17696"/>
            <a:ext cx="6022377" cy="5362579"/>
            <a:chOff x="0" y="0"/>
            <a:chExt cx="9144000" cy="6858000"/>
          </a:xfrm>
        </p:grpSpPr>
        <p:grpSp>
          <p:nvGrpSpPr>
            <p:cNvPr id="413" name="Group 2">
              <a:extLst>
                <a:ext uri="{FF2B5EF4-FFF2-40B4-BE49-F238E27FC236}">
                  <a16:creationId xmlns:a16="http://schemas.microsoft.com/office/drawing/2014/main" id="{C7DA05B7-AF90-4713-8057-EC25FF8212E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21" name="Rectangle 10">
                <a:extLst>
                  <a:ext uri="{FF2B5EF4-FFF2-40B4-BE49-F238E27FC236}">
                    <a16:creationId xmlns:a16="http://schemas.microsoft.com/office/drawing/2014/main" id="{28424BC1-4BA6-4564-AD84-61975AB85EF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22" name="Rectangle 11">
                <a:extLst>
                  <a:ext uri="{FF2B5EF4-FFF2-40B4-BE49-F238E27FC236}">
                    <a16:creationId xmlns:a16="http://schemas.microsoft.com/office/drawing/2014/main" id="{D5461812-4887-45D5-99C4-A16DA0E0874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23" name="WindowTitle">
                <a:extLst>
                  <a:ext uri="{FF2B5EF4-FFF2-40B4-BE49-F238E27FC236}">
                    <a16:creationId xmlns:a16="http://schemas.microsoft.com/office/drawing/2014/main" id="{545D287D-0237-4D49-A438-F6F21B2A3C95}"/>
                  </a:ext>
                </a:extLst>
              </p:cNvPr>
              <p:cNvSpPr txBox="1"/>
              <p:nvPr/>
            </p:nvSpPr>
            <p:spPr>
              <a:xfrm>
                <a:off x="240976" y="31636"/>
                <a:ext cx="785598" cy="25303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Provê3D</a:t>
                </a:r>
              </a:p>
            </p:txBody>
          </p:sp>
        </p:grpSp>
        <p:grpSp>
          <p:nvGrpSpPr>
            <p:cNvPr id="414" name="Minimize - Maximize - Close">
              <a:extLst>
                <a:ext uri="{FF2B5EF4-FFF2-40B4-BE49-F238E27FC236}">
                  <a16:creationId xmlns:a16="http://schemas.microsoft.com/office/drawing/2014/main" id="{9F895776-1BAF-475E-B00D-BF34BC8C70D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16" name="Line">
                <a:extLst>
                  <a:ext uri="{FF2B5EF4-FFF2-40B4-BE49-F238E27FC236}">
                    <a16:creationId xmlns:a16="http://schemas.microsoft.com/office/drawing/2014/main" id="{59B11C6C-C1A7-4810-8DF4-34DB2145D1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17" name="Line">
                <a:extLst>
                  <a:ext uri="{FF2B5EF4-FFF2-40B4-BE49-F238E27FC236}">
                    <a16:creationId xmlns:a16="http://schemas.microsoft.com/office/drawing/2014/main" id="{86AE52F3-277A-4E27-A5A5-B08B6EBF964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18" name="Line">
                <a:extLst>
                  <a:ext uri="{FF2B5EF4-FFF2-40B4-BE49-F238E27FC236}">
                    <a16:creationId xmlns:a16="http://schemas.microsoft.com/office/drawing/2014/main" id="{A7ED0157-68BE-497C-889D-1F0C35A1FB9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Line">
                <a:extLst>
                  <a:ext uri="{FF2B5EF4-FFF2-40B4-BE49-F238E27FC236}">
                    <a16:creationId xmlns:a16="http://schemas.microsoft.com/office/drawing/2014/main" id="{E4B5CFCB-7B99-4AD7-B372-4E3C0DE4CFD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Line">
                <a:extLst>
                  <a:ext uri="{FF2B5EF4-FFF2-40B4-BE49-F238E27FC236}">
                    <a16:creationId xmlns:a16="http://schemas.microsoft.com/office/drawing/2014/main" id="{D5F0CF25-DE6B-438B-8604-1C7EB0AFBBF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5" name="Oval 4">
              <a:extLst>
                <a:ext uri="{FF2B5EF4-FFF2-40B4-BE49-F238E27FC236}">
                  <a16:creationId xmlns:a16="http://schemas.microsoft.com/office/drawing/2014/main" id="{282684D0-69A9-45B8-9465-8E4C92DC1D2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24" name="Content">
            <a:extLst>
              <a:ext uri="{FF2B5EF4-FFF2-40B4-BE49-F238E27FC236}">
                <a16:creationId xmlns:a16="http://schemas.microsoft.com/office/drawing/2014/main" id="{9E727AC9-D185-46CF-BC2A-07BF4403B2F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057466" y="264564"/>
            <a:ext cx="5912545" cy="68136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            </a:t>
            </a:r>
            <a:r>
              <a:rPr lang="en-US" sz="1600" kern="0" dirty="0">
                <a:latin typeface="Segoe UI"/>
              </a:rPr>
              <a:t>Principal        Log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426" name="Imagem 425" descr="Uma imagem contendo objeto&#10;&#10;Descrição gerada automaticamente">
            <a:extLst>
              <a:ext uri="{FF2B5EF4-FFF2-40B4-BE49-F238E27FC236}">
                <a16:creationId xmlns:a16="http://schemas.microsoft.com/office/drawing/2014/main" id="{9C67954A-C542-4571-89E0-7CB7BD677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86" y="373874"/>
            <a:ext cx="515089" cy="481286"/>
          </a:xfrm>
          <a:prstGeom prst="rect">
            <a:avLst/>
          </a:prstGeom>
        </p:spPr>
      </p:pic>
      <p:pic>
        <p:nvPicPr>
          <p:cNvPr id="432" name="Imagem 431">
            <a:extLst>
              <a:ext uri="{FF2B5EF4-FFF2-40B4-BE49-F238E27FC236}">
                <a16:creationId xmlns:a16="http://schemas.microsoft.com/office/drawing/2014/main" id="{1FD33859-94AE-426B-B602-DAFF9EA05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10" y="1326446"/>
            <a:ext cx="422730" cy="422730"/>
          </a:xfrm>
          <a:prstGeom prst="rect">
            <a:avLst/>
          </a:prstGeom>
        </p:spPr>
      </p:pic>
      <p:sp>
        <p:nvSpPr>
          <p:cNvPr id="433" name="CaixaDeTexto 432">
            <a:extLst>
              <a:ext uri="{FF2B5EF4-FFF2-40B4-BE49-F238E27FC236}">
                <a16:creationId xmlns:a16="http://schemas.microsoft.com/office/drawing/2014/main" id="{3C44E949-E5A4-41B9-BEEB-858BD5457C42}"/>
              </a:ext>
            </a:extLst>
          </p:cNvPr>
          <p:cNvSpPr txBox="1"/>
          <p:nvPr/>
        </p:nvSpPr>
        <p:spPr>
          <a:xfrm>
            <a:off x="3037540" y="1369109"/>
            <a:ext cx="10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 :</a:t>
            </a:r>
          </a:p>
        </p:txBody>
      </p:sp>
      <p:sp>
        <p:nvSpPr>
          <p:cNvPr id="437" name="CaixaDeTexto 436">
            <a:extLst>
              <a:ext uri="{FF2B5EF4-FFF2-40B4-BE49-F238E27FC236}">
                <a16:creationId xmlns:a16="http://schemas.microsoft.com/office/drawing/2014/main" id="{C81BF895-1B1C-4B61-B28F-C4A83737075F}"/>
              </a:ext>
            </a:extLst>
          </p:cNvPr>
          <p:cNvSpPr txBox="1"/>
          <p:nvPr/>
        </p:nvSpPr>
        <p:spPr>
          <a:xfrm>
            <a:off x="2730598" y="1777318"/>
            <a:ext cx="121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15:30:00</a:t>
            </a:r>
          </a:p>
        </p:txBody>
      </p:sp>
      <p:sp>
        <p:nvSpPr>
          <p:cNvPr id="460" name="CaixaDeTexto 459">
            <a:extLst>
              <a:ext uri="{FF2B5EF4-FFF2-40B4-BE49-F238E27FC236}">
                <a16:creationId xmlns:a16="http://schemas.microsoft.com/office/drawing/2014/main" id="{7267054E-ADDA-423D-918A-66AAA7E70684}"/>
              </a:ext>
            </a:extLst>
          </p:cNvPr>
          <p:cNvSpPr txBox="1"/>
          <p:nvPr/>
        </p:nvSpPr>
        <p:spPr>
          <a:xfrm>
            <a:off x="5864306" y="1365523"/>
            <a:ext cx="13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Processos :</a:t>
            </a:r>
          </a:p>
        </p:txBody>
      </p:sp>
      <p:pic>
        <p:nvPicPr>
          <p:cNvPr id="462" name="Imagem 461">
            <a:extLst>
              <a:ext uri="{FF2B5EF4-FFF2-40B4-BE49-F238E27FC236}">
                <a16:creationId xmlns:a16="http://schemas.microsoft.com/office/drawing/2014/main" id="{B5073BA9-FF16-4388-A749-5449310593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9" y="1415152"/>
            <a:ext cx="334024" cy="334024"/>
          </a:xfrm>
          <a:prstGeom prst="rect">
            <a:avLst/>
          </a:prstGeom>
        </p:spPr>
      </p:pic>
      <p:sp>
        <p:nvSpPr>
          <p:cNvPr id="463" name="CaixaDeTexto 462">
            <a:extLst>
              <a:ext uri="{FF2B5EF4-FFF2-40B4-BE49-F238E27FC236}">
                <a16:creationId xmlns:a16="http://schemas.microsoft.com/office/drawing/2014/main" id="{E1F2610C-FDC7-4EE6-BD43-A2A2BF2656BE}"/>
              </a:ext>
            </a:extLst>
          </p:cNvPr>
          <p:cNvSpPr txBox="1"/>
          <p:nvPr/>
        </p:nvSpPr>
        <p:spPr>
          <a:xfrm>
            <a:off x="5573745" y="1723099"/>
            <a:ext cx="121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24D3DF73-FCD6-462F-9CF0-1C9CAAEFDD6E}"/>
              </a:ext>
            </a:extLst>
          </p:cNvPr>
          <p:cNvSpPr txBox="1"/>
          <p:nvPr/>
        </p:nvSpPr>
        <p:spPr>
          <a:xfrm>
            <a:off x="8469699" y="2621514"/>
            <a:ext cx="86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D31C287-A5CC-4FC4-95C6-44210B505935}"/>
              </a:ext>
            </a:extLst>
          </p:cNvPr>
          <p:cNvSpPr txBox="1"/>
          <p:nvPr/>
        </p:nvSpPr>
        <p:spPr>
          <a:xfrm>
            <a:off x="2094886" y="1029057"/>
            <a:ext cx="585101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05/10/2019 14:30 Uso excessivo da CPU.</a:t>
            </a:r>
          </a:p>
          <a:p>
            <a:r>
              <a:rPr lang="pt-BR" sz="1400" dirty="0"/>
              <a:t>05/10/2019 14:33 CPU está OK.</a:t>
            </a:r>
          </a:p>
          <a:p>
            <a:r>
              <a:rPr lang="pt-BR" sz="1400" dirty="0"/>
              <a:t>05/10/2019 14:36 CPU está utilizando metade do processamento.</a:t>
            </a:r>
          </a:p>
          <a:p>
            <a:r>
              <a:rPr lang="pt-BR" sz="1400" dirty="0"/>
              <a:t>05/10/2019 14:30 Temperatura elevada da CPU.</a:t>
            </a:r>
          </a:p>
          <a:p>
            <a:r>
              <a:rPr lang="pt-BR" sz="1400" dirty="0"/>
              <a:t>05/10/2019 14:30 Temperatura da CPU esta Ok.</a:t>
            </a:r>
          </a:p>
          <a:p>
            <a:r>
              <a:rPr lang="pt-BR" sz="1400" dirty="0"/>
              <a:t>05/10/2019 14:30 Memoria RAM está OK.</a:t>
            </a:r>
          </a:p>
          <a:p>
            <a:r>
              <a:rPr lang="pt-BR" sz="1400" dirty="0"/>
              <a:t>05/10/2019 14:30 Memoria RAM está com utilizando metade do processamento.</a:t>
            </a:r>
          </a:p>
          <a:p>
            <a:r>
              <a:rPr lang="pt-BR" sz="1400" dirty="0"/>
              <a:t>05/10/2019 14:30 Memoria RAM está utilizando metade da capacidade.</a:t>
            </a:r>
          </a:p>
          <a:p>
            <a:r>
              <a:rPr lang="pt-BR" sz="1400" dirty="0"/>
              <a:t>05/10/2019 14:30 Disco está Cheio.</a:t>
            </a:r>
          </a:p>
          <a:p>
            <a:r>
              <a:rPr lang="pt-BR" sz="1400" dirty="0"/>
              <a:t>05/10/2019 14:30 Disco esta vazio.</a:t>
            </a:r>
          </a:p>
          <a:p>
            <a:r>
              <a:rPr lang="pt-BR" sz="1400" dirty="0"/>
              <a:t>05/10/2019 14:30 Disco está com metade do armazenamento.</a:t>
            </a:r>
          </a:p>
          <a:p>
            <a:r>
              <a:rPr lang="pt-BR" sz="1400" dirty="0"/>
              <a:t>05/10/2019 14:30 GPU está em processamento máximo.</a:t>
            </a:r>
          </a:p>
          <a:p>
            <a:r>
              <a:rPr lang="pt-BR" sz="1400" dirty="0"/>
              <a:t>05/10/2019 14:30 GPU está com temperatura de risco.</a:t>
            </a:r>
          </a:p>
          <a:p>
            <a:r>
              <a:rPr lang="pt-BR" sz="1400" dirty="0"/>
              <a:t>05/10/2019 14:30 GPU Esta em temperatura ambiente. </a:t>
            </a:r>
          </a:p>
          <a:p>
            <a:r>
              <a:rPr lang="pt-BR" sz="1400" dirty="0"/>
              <a:t>05/10/2019 14:30 GPU integrada Esta com temperatura elevada.</a:t>
            </a:r>
          </a:p>
          <a:p>
            <a:r>
              <a:rPr lang="pt-BR" sz="1400" dirty="0"/>
              <a:t>05/10/2019 14:30 GPU integrada </a:t>
            </a:r>
            <a:r>
              <a:rPr lang="pt-BR" sz="1400" dirty="0" err="1"/>
              <a:t>None</a:t>
            </a:r>
            <a:r>
              <a:rPr lang="pt-BR" sz="1400" dirty="0"/>
              <a:t>.</a:t>
            </a:r>
            <a:endParaRPr lang="pt-BR" sz="1400" u="sng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7518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Window">
            <a:extLst>
              <a:ext uri="{FF2B5EF4-FFF2-40B4-BE49-F238E27FC236}">
                <a16:creationId xmlns:a16="http://schemas.microsoft.com/office/drawing/2014/main" id="{85E21751-8149-453A-90E7-0D8698A0538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903" y="1017396"/>
            <a:ext cx="9144000" cy="4818818"/>
            <a:chOff x="0" y="-6253"/>
            <a:chExt cx="9144000" cy="6864253"/>
          </a:xfrm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552E9F27-ED1B-42E3-AD79-3E1811A560E4}"/>
                </a:ext>
              </a:extLst>
            </p:cNvPr>
            <p:cNvGrpSpPr/>
            <p:nvPr/>
          </p:nvGrpSpPr>
          <p:grpSpPr>
            <a:xfrm>
              <a:off x="0" y="-6253"/>
              <a:ext cx="9144000" cy="6864253"/>
              <a:chOff x="0" y="-6253"/>
              <a:chExt cx="9144000" cy="686425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DB1C0DEB-D080-4EDD-8083-3AD3A87B8C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6AB9DB8B-B680-49AC-B442-08EEF54940A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>
                <a:extLst>
                  <a:ext uri="{FF2B5EF4-FFF2-40B4-BE49-F238E27FC236}">
                    <a16:creationId xmlns:a16="http://schemas.microsoft.com/office/drawing/2014/main" id="{702A3795-031F-424C-9244-5A19B38203CF}"/>
                  </a:ext>
                </a:extLst>
              </p:cNvPr>
              <p:cNvSpPr txBox="1"/>
              <p:nvPr/>
            </p:nvSpPr>
            <p:spPr>
              <a:xfrm>
                <a:off x="240976" y="-6253"/>
                <a:ext cx="1631152" cy="32881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Prove 3D -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Estatísticas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08C05A83-1057-420C-BA03-91C8154E33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1104B8-8956-49D7-930A-73BC152C6F9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EE02B513-A35B-4CBB-B224-88A77A7DFEF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1CDCCA2-D2F9-4392-AC73-5EA4DE1DB1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191F6B9-C1F3-49F1-A039-01C84FCFB4C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FB0F51F-94B3-49EF-9B43-F04362EF29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EE8B31B-9900-451B-9360-996B6F7868E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9E34B0B9-2032-4AA6-AB5C-B9E9ABEA783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493D3B-B32A-4C18-8BF0-0C9E6B279A5B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57CDDAC-8683-49B7-90CA-A0468B9B92AE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73CAF57-668E-4C9D-A591-FB5F9323E299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5">
              <a:extLst>
                <a:ext uri="{FF2B5EF4-FFF2-40B4-BE49-F238E27FC236}">
                  <a16:creationId xmlns:a16="http://schemas.microsoft.com/office/drawing/2014/main" id="{C8F09298-0A14-4ED3-A2B0-64D78FABBAE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11B02B0F-276C-430A-B4BC-26CC28395B9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3AFF0F7D-2EF0-45D4-87F9-42E744E6F21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31B01E08-0BC3-4BE4-8A97-47FE4056903D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AACB8444-5A7E-4CCD-AC98-8ABFC6C7EC15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E1352C79-2304-4DE5-AAC8-8EDA8B6C69D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C7881F05-4EB8-498E-A29B-B3FB8D44ECE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7BFF755C-214E-412A-9FBC-4C38D6A4A55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CEA8FFAF-17C0-45E4-9CC2-1CBD4E5CC52B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8BAFDC86-8FEA-4573-86D8-9078DC31E6EF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16FD797-D1F4-4677-84FC-18D39C92C12B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0CD8EA6D-B76E-4D75-BC05-C193FEED9D6A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231773F1-9053-47E0-8BE8-2C28739C2EB0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F8556-CAD2-4E84-B729-83584B9BE91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C7A81BA-A6A0-46A2-8DFA-1DDD1042B435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4">
              <a:extLst>
                <a:ext uri="{FF2B5EF4-FFF2-40B4-BE49-F238E27FC236}">
                  <a16:creationId xmlns:a16="http://schemas.microsoft.com/office/drawing/2014/main" id="{B1EF4295-DAE7-4271-BD52-5B8327A30F13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70039567-A6E3-4506-9509-76539A78ACF3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8841E342-1A3C-4448-B19B-B96D5973454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B7DCE58-DEEF-4B55-8E0A-89BD416DFE1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8">
              <a:extLst>
                <a:ext uri="{FF2B5EF4-FFF2-40B4-BE49-F238E27FC236}">
                  <a16:creationId xmlns:a16="http://schemas.microsoft.com/office/drawing/2014/main" id="{BBB6AAA7-B20B-4826-A429-74F092B0129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E85129D2-7388-4D4A-88AD-5B979E61886C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0F655B6E-F941-46E5-AAB6-ED6C98D48EC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FFDB9A3B-C8AD-4A3C-9CF2-2FD2AA3A36AE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1CB8268-557C-4EE3-B705-491234F994C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53F50155-A56F-4C2A-9930-0707C7055EED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3E982C59-7A01-4EFF-B14F-941439E2B38B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3" name="Flowchart: Stored Data 23">
                <a:extLst>
                  <a:ext uri="{FF2B5EF4-FFF2-40B4-BE49-F238E27FC236}">
                    <a16:creationId xmlns:a16="http://schemas.microsoft.com/office/drawing/2014/main" id="{D534C889-EC53-4880-B001-B5C00F6CDC5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lowchart: Stored Data 24">
                <a:extLst>
                  <a:ext uri="{FF2B5EF4-FFF2-40B4-BE49-F238E27FC236}">
                    <a16:creationId xmlns:a16="http://schemas.microsoft.com/office/drawing/2014/main" id="{7E07BE06-CEAF-4E43-9DC7-4A08D3F7C270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lowchart: Stored Data 25">
                <a:extLst>
                  <a:ext uri="{FF2B5EF4-FFF2-40B4-BE49-F238E27FC236}">
                    <a16:creationId xmlns:a16="http://schemas.microsoft.com/office/drawing/2014/main" id="{FD82B322-1A6E-41DF-B053-3C8350DC0CB3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lowchart: Stored Data 26">
                <a:extLst>
                  <a:ext uri="{FF2B5EF4-FFF2-40B4-BE49-F238E27FC236}">
                    <a16:creationId xmlns:a16="http://schemas.microsoft.com/office/drawing/2014/main" id="{E0A0F165-27B5-48B8-8F0F-9B6A9B5815F6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7" name="TabGroup">
            <a:extLst>
              <a:ext uri="{FF2B5EF4-FFF2-40B4-BE49-F238E27FC236}">
                <a16:creationId xmlns:a16="http://schemas.microsoft.com/office/drawing/2014/main" id="{61FF8079-16D4-405D-8E26-8188158DF70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612889" y="1884735"/>
            <a:ext cx="8985287" cy="2243454"/>
            <a:chOff x="3138993" y="2600325"/>
            <a:chExt cx="3513043" cy="2017394"/>
          </a:xfrm>
        </p:grpSpPr>
        <p:sp>
          <p:nvSpPr>
            <p:cNvPr id="68" name="Container">
              <a:extLst>
                <a:ext uri="{FF2B5EF4-FFF2-40B4-BE49-F238E27FC236}">
                  <a16:creationId xmlns:a16="http://schemas.microsoft.com/office/drawing/2014/main" id="{2B13C96D-FA7B-469B-8AD5-A98A5D62D23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ab3">
              <a:extLst>
                <a:ext uri="{FF2B5EF4-FFF2-40B4-BE49-F238E27FC236}">
                  <a16:creationId xmlns:a16="http://schemas.microsoft.com/office/drawing/2014/main" id="{269F19A3-EAC7-4773-B4D6-AEB3AF76DD0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Disco</a:t>
              </a:r>
            </a:p>
          </p:txBody>
        </p:sp>
        <p:sp>
          <p:nvSpPr>
            <p:cNvPr id="70" name="Tab2">
              <a:extLst>
                <a:ext uri="{FF2B5EF4-FFF2-40B4-BE49-F238E27FC236}">
                  <a16:creationId xmlns:a16="http://schemas.microsoft.com/office/drawing/2014/main" id="{CEECB2C4-F8F7-4512-90A5-2740922FE95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GPU</a:t>
              </a:r>
            </a:p>
          </p:txBody>
        </p:sp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8FEB4F9E-8CE3-42AE-ADC9-195D655AD0C7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73" name="ActiveTab">
                <a:extLst>
                  <a:ext uri="{FF2B5EF4-FFF2-40B4-BE49-F238E27FC236}">
                    <a16:creationId xmlns:a16="http://schemas.microsoft.com/office/drawing/2014/main" id="{5DB8F614-6EF7-4800-AE8B-5638A71F3C6E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4" name="TabLine">
                <a:extLst>
                  <a:ext uri="{FF2B5EF4-FFF2-40B4-BE49-F238E27FC236}">
                    <a16:creationId xmlns:a16="http://schemas.microsoft.com/office/drawing/2014/main" id="{FF7C8AF0-16E9-4EA5-B169-764937BD166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ab4">
              <a:extLst>
                <a:ext uri="{FF2B5EF4-FFF2-40B4-BE49-F238E27FC236}">
                  <a16:creationId xmlns:a16="http://schemas.microsoft.com/office/drawing/2014/main" id="{7478B183-41E5-44A2-95DF-39884B39F410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Memória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5" name="Tile">
            <a:extLst>
              <a:ext uri="{FF2B5EF4-FFF2-40B4-BE49-F238E27FC236}">
                <a16:creationId xmlns:a16="http://schemas.microsoft.com/office/drawing/2014/main" id="{682B1C91-A93D-4EAF-A4AC-87BC046E01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1100" y="2207950"/>
            <a:ext cx="8997075" cy="381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dirty="0" err="1"/>
              <a:t>Processador</a:t>
            </a:r>
            <a:r>
              <a:rPr lang="en-US" dirty="0"/>
              <a:t>: Intel Core(R) Core(TM) i5-7200U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0BD7BBB-5264-4EDE-82B8-41B0CCAB58F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01102" y="2568502"/>
            <a:ext cx="8997072" cy="31899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7CAA23-C52E-4C02-8A9A-DCA52D15BE01}"/>
              </a:ext>
            </a:extLst>
          </p:cNvPr>
          <p:cNvSpPr txBox="1"/>
          <p:nvPr/>
        </p:nvSpPr>
        <p:spPr>
          <a:xfrm>
            <a:off x="1768930" y="2949501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Processos:			Utilização:			Voltagem: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A98E2-0251-40D9-AC1E-E46235D4DF58}"/>
              </a:ext>
            </a:extLst>
          </p:cNvPr>
          <p:cNvSpPr txBox="1"/>
          <p:nvPr/>
        </p:nvSpPr>
        <p:spPr>
          <a:xfrm>
            <a:off x="1768930" y="3238759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33			                         35%    			        23V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DB07CE5-45CC-47A3-AF78-56889BBD48E4}"/>
              </a:ext>
            </a:extLst>
          </p:cNvPr>
          <p:cNvSpPr txBox="1"/>
          <p:nvPr/>
        </p:nvSpPr>
        <p:spPr>
          <a:xfrm>
            <a:off x="1745803" y="3883760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Temperatura:		                  Velocidade:			Threads: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A4435DA-8447-406C-9B02-2E7378BB36E5}"/>
              </a:ext>
            </a:extLst>
          </p:cNvPr>
          <p:cNvSpPr txBox="1"/>
          <p:nvPr/>
        </p:nvSpPr>
        <p:spPr>
          <a:xfrm>
            <a:off x="1745803" y="4173018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60%			         0,92 GHz   			        2260</a:t>
            </a:r>
          </a:p>
        </p:txBody>
      </p:sp>
      <p:grpSp>
        <p:nvGrpSpPr>
          <p:cNvPr id="112" name="AlertDialog">
            <a:extLst>
              <a:ext uri="{FF2B5EF4-FFF2-40B4-BE49-F238E27FC236}">
                <a16:creationId xmlns:a16="http://schemas.microsoft.com/office/drawing/2014/main" id="{C8CADCC3-4BB8-4745-8BCC-0BAEF5B770B1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123208" y="408135"/>
            <a:ext cx="3458844" cy="1357313"/>
            <a:chOff x="2894331" y="2786062"/>
            <a:chExt cx="3458844" cy="1357313"/>
          </a:xfrm>
        </p:grpSpPr>
        <p:grpSp>
          <p:nvGrpSpPr>
            <p:cNvPr id="113" name="Group 2">
              <a:extLst>
                <a:ext uri="{FF2B5EF4-FFF2-40B4-BE49-F238E27FC236}">
                  <a16:creationId xmlns:a16="http://schemas.microsoft.com/office/drawing/2014/main" id="{15AC1CDC-A591-41D2-B3F1-AB4964CF0DC0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21" name="Background">
                <a:extLst>
                  <a:ext uri="{FF2B5EF4-FFF2-40B4-BE49-F238E27FC236}">
                    <a16:creationId xmlns:a16="http://schemas.microsoft.com/office/drawing/2014/main" id="{9F3865F7-8540-4278-8586-8257A2AE7354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err="1">
                    <a:solidFill>
                      <a:srgbClr val="FFFFFF"/>
                    </a:solidFill>
                    <a:latin typeface="Segoe UI"/>
                  </a:rPr>
                  <a:t>Atenção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22" name="InnerArea">
                <a:extLst>
                  <a:ext uri="{FF2B5EF4-FFF2-40B4-BE49-F238E27FC236}">
                    <a16:creationId xmlns:a16="http://schemas.microsoft.com/office/drawing/2014/main" id="{F55FF8B4-B4CB-48A8-B423-B9C9994E1F39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Minimize - Maximize - Close">
              <a:extLst>
                <a:ext uri="{FF2B5EF4-FFF2-40B4-BE49-F238E27FC236}">
                  <a16:creationId xmlns:a16="http://schemas.microsoft.com/office/drawing/2014/main" id="{3637316A-3603-411F-B3E2-D327CEC0ACBE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119" name="X2">
                <a:extLst>
                  <a:ext uri="{FF2B5EF4-FFF2-40B4-BE49-F238E27FC236}">
                    <a16:creationId xmlns:a16="http://schemas.microsoft.com/office/drawing/2014/main" id="{580D4AE7-BF7F-44D5-9FBB-1905A538F6E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0" name="X1">
                <a:extLst>
                  <a:ext uri="{FF2B5EF4-FFF2-40B4-BE49-F238E27FC236}">
                    <a16:creationId xmlns:a16="http://schemas.microsoft.com/office/drawing/2014/main" id="{E69CEE7B-1B52-4B9A-BB4A-2A2AE7391D5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15" name="AlertText">
              <a:extLst>
                <a:ext uri="{FF2B5EF4-FFF2-40B4-BE49-F238E27FC236}">
                  <a16:creationId xmlns:a16="http://schemas.microsoft.com/office/drawing/2014/main" id="{03CF01DA-0412-4431-8025-0C15A72939F3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temperature da CPU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está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muito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elevada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!</a:t>
              </a:r>
            </a:p>
          </p:txBody>
        </p:sp>
        <p:sp>
          <p:nvSpPr>
            <p:cNvPr id="116" name="WarningIcon">
              <a:extLst>
                <a:ext uri="{FF2B5EF4-FFF2-40B4-BE49-F238E27FC236}">
                  <a16:creationId xmlns:a16="http://schemas.microsoft.com/office/drawing/2014/main" id="{46EE02A5-3039-459E-BB6F-04181765F7F6}"/>
                </a:ext>
              </a:extLst>
            </p:cNvPr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117" name="CancelButton">
              <a:extLst>
                <a:ext uri="{FF2B5EF4-FFF2-40B4-BE49-F238E27FC236}">
                  <a16:creationId xmlns:a16="http://schemas.microsoft.com/office/drawing/2014/main" id="{740B1791-EEF0-46CE-B0CE-2771CBDE2A58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  <p:sp>
          <p:nvSpPr>
            <p:cNvPr id="118" name="OkButton">
              <a:extLst>
                <a:ext uri="{FF2B5EF4-FFF2-40B4-BE49-F238E27FC236}">
                  <a16:creationId xmlns:a16="http://schemas.microsoft.com/office/drawing/2014/main" id="{515F8CE1-6E9F-412D-86E6-779E2C2129A4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13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Window">
            <a:extLst>
              <a:ext uri="{FF2B5EF4-FFF2-40B4-BE49-F238E27FC236}">
                <a16:creationId xmlns:a16="http://schemas.microsoft.com/office/drawing/2014/main" id="{85E21751-8149-453A-90E7-0D8698A0538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903" y="1017396"/>
            <a:ext cx="9144000" cy="4818818"/>
            <a:chOff x="0" y="-6253"/>
            <a:chExt cx="9144000" cy="6864253"/>
          </a:xfrm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552E9F27-ED1B-42E3-AD79-3E1811A560E4}"/>
                </a:ext>
              </a:extLst>
            </p:cNvPr>
            <p:cNvGrpSpPr/>
            <p:nvPr/>
          </p:nvGrpSpPr>
          <p:grpSpPr>
            <a:xfrm>
              <a:off x="0" y="-6253"/>
              <a:ext cx="9144000" cy="6864253"/>
              <a:chOff x="0" y="-6253"/>
              <a:chExt cx="9144000" cy="686425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DB1C0DEB-D080-4EDD-8083-3AD3A87B8C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6AB9DB8B-B680-49AC-B442-08EEF54940A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>
                <a:extLst>
                  <a:ext uri="{FF2B5EF4-FFF2-40B4-BE49-F238E27FC236}">
                    <a16:creationId xmlns:a16="http://schemas.microsoft.com/office/drawing/2014/main" id="{702A3795-031F-424C-9244-5A19B38203CF}"/>
                  </a:ext>
                </a:extLst>
              </p:cNvPr>
              <p:cNvSpPr txBox="1"/>
              <p:nvPr/>
            </p:nvSpPr>
            <p:spPr>
              <a:xfrm>
                <a:off x="240976" y="-6253"/>
                <a:ext cx="1631152" cy="32881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Prove 3D -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Estatísticas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08C05A83-1057-420C-BA03-91C8154E33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1104B8-8956-49D7-930A-73BC152C6F9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EE02B513-A35B-4CBB-B224-88A77A7DFEF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1CDCCA2-D2F9-4392-AC73-5EA4DE1DB1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191F6B9-C1F3-49F1-A039-01C84FCFB4C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FB0F51F-94B3-49EF-9B43-F04362EF29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EE8B31B-9900-451B-9360-996B6F7868E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9E34B0B9-2032-4AA6-AB5C-B9E9ABEA783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493D3B-B32A-4C18-8BF0-0C9E6B279A5B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57CDDAC-8683-49B7-90CA-A0468B9B92AE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73CAF57-668E-4C9D-A591-FB5F9323E299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5">
              <a:extLst>
                <a:ext uri="{FF2B5EF4-FFF2-40B4-BE49-F238E27FC236}">
                  <a16:creationId xmlns:a16="http://schemas.microsoft.com/office/drawing/2014/main" id="{C8F09298-0A14-4ED3-A2B0-64D78FABBAE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11B02B0F-276C-430A-B4BC-26CC28395B9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3AFF0F7D-2EF0-45D4-87F9-42E744E6F21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31B01E08-0BC3-4BE4-8A97-47FE4056903D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AACB8444-5A7E-4CCD-AC98-8ABFC6C7EC15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E1352C79-2304-4DE5-AAC8-8EDA8B6C69D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C7881F05-4EB8-498E-A29B-B3FB8D44ECE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7BFF755C-214E-412A-9FBC-4C38D6A4A55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CEA8FFAF-17C0-45E4-9CC2-1CBD4E5CC52B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8BAFDC86-8FEA-4573-86D8-9078DC31E6EF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16FD797-D1F4-4677-84FC-18D39C92C12B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0CD8EA6D-B76E-4D75-BC05-C193FEED9D6A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231773F1-9053-47E0-8BE8-2C28739C2EB0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F8556-CAD2-4E84-B729-83584B9BE91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C7A81BA-A6A0-46A2-8DFA-1DDD1042B435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4">
              <a:extLst>
                <a:ext uri="{FF2B5EF4-FFF2-40B4-BE49-F238E27FC236}">
                  <a16:creationId xmlns:a16="http://schemas.microsoft.com/office/drawing/2014/main" id="{B1EF4295-DAE7-4271-BD52-5B8327A30F13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70039567-A6E3-4506-9509-76539A78ACF3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8841E342-1A3C-4448-B19B-B96D5973454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B7DCE58-DEEF-4B55-8E0A-89BD416DFE1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8">
              <a:extLst>
                <a:ext uri="{FF2B5EF4-FFF2-40B4-BE49-F238E27FC236}">
                  <a16:creationId xmlns:a16="http://schemas.microsoft.com/office/drawing/2014/main" id="{BBB6AAA7-B20B-4826-A429-74F092B0129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E85129D2-7388-4D4A-88AD-5B979E61886C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0F655B6E-F941-46E5-AAB6-ED6C98D48EC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FFDB9A3B-C8AD-4A3C-9CF2-2FD2AA3A36AE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1CB8268-557C-4EE3-B705-491234F994C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53F50155-A56F-4C2A-9930-0707C7055EED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3E982C59-7A01-4EFF-B14F-941439E2B38B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3" name="Flowchart: Stored Data 23">
                <a:extLst>
                  <a:ext uri="{FF2B5EF4-FFF2-40B4-BE49-F238E27FC236}">
                    <a16:creationId xmlns:a16="http://schemas.microsoft.com/office/drawing/2014/main" id="{D534C889-EC53-4880-B001-B5C00F6CDC5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lowchart: Stored Data 24">
                <a:extLst>
                  <a:ext uri="{FF2B5EF4-FFF2-40B4-BE49-F238E27FC236}">
                    <a16:creationId xmlns:a16="http://schemas.microsoft.com/office/drawing/2014/main" id="{7E07BE06-CEAF-4E43-9DC7-4A08D3F7C270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lowchart: Stored Data 25">
                <a:extLst>
                  <a:ext uri="{FF2B5EF4-FFF2-40B4-BE49-F238E27FC236}">
                    <a16:creationId xmlns:a16="http://schemas.microsoft.com/office/drawing/2014/main" id="{FD82B322-1A6E-41DF-B053-3C8350DC0CB3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lowchart: Stored Data 26">
                <a:extLst>
                  <a:ext uri="{FF2B5EF4-FFF2-40B4-BE49-F238E27FC236}">
                    <a16:creationId xmlns:a16="http://schemas.microsoft.com/office/drawing/2014/main" id="{E0A0F165-27B5-48B8-8F0F-9B6A9B5815F6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7" name="TabGroup">
            <a:extLst>
              <a:ext uri="{FF2B5EF4-FFF2-40B4-BE49-F238E27FC236}">
                <a16:creationId xmlns:a16="http://schemas.microsoft.com/office/drawing/2014/main" id="{61FF8079-16D4-405D-8E26-8188158DF70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612889" y="1924969"/>
            <a:ext cx="8985287" cy="2203220"/>
            <a:chOff x="3138993" y="2636505"/>
            <a:chExt cx="3513043" cy="1981214"/>
          </a:xfrm>
        </p:grpSpPr>
        <p:sp>
          <p:nvSpPr>
            <p:cNvPr id="68" name="Container">
              <a:extLst>
                <a:ext uri="{FF2B5EF4-FFF2-40B4-BE49-F238E27FC236}">
                  <a16:creationId xmlns:a16="http://schemas.microsoft.com/office/drawing/2014/main" id="{2B13C96D-FA7B-469B-8AD5-A98A5D62D23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ab3">
              <a:extLst>
                <a:ext uri="{FF2B5EF4-FFF2-40B4-BE49-F238E27FC236}">
                  <a16:creationId xmlns:a16="http://schemas.microsoft.com/office/drawing/2014/main" id="{269F19A3-EAC7-4773-B4D6-AEB3AF76DD0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Disco</a:t>
              </a:r>
            </a:p>
          </p:txBody>
        </p:sp>
        <p:sp>
          <p:nvSpPr>
            <p:cNvPr id="70" name="Tab2">
              <a:extLst>
                <a:ext uri="{FF2B5EF4-FFF2-40B4-BE49-F238E27FC236}">
                  <a16:creationId xmlns:a16="http://schemas.microsoft.com/office/drawing/2014/main" id="{CEECB2C4-F8F7-4512-90A5-2740922FE95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GPU</a:t>
              </a:r>
            </a:p>
          </p:txBody>
        </p:sp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8FEB4F9E-8CE3-42AE-ADC9-195D655AD0C7}"/>
                </a:ext>
              </a:extLst>
            </p:cNvPr>
            <p:cNvGrpSpPr/>
            <p:nvPr/>
          </p:nvGrpSpPr>
          <p:grpSpPr>
            <a:xfrm>
              <a:off x="3157993" y="2651655"/>
              <a:ext cx="937254" cy="195168"/>
              <a:chOff x="3449802" y="2742209"/>
              <a:chExt cx="606646" cy="166521"/>
            </a:xfrm>
          </p:grpSpPr>
          <p:sp>
            <p:nvSpPr>
              <p:cNvPr id="73" name="ActiveTab">
                <a:extLst>
                  <a:ext uri="{FF2B5EF4-FFF2-40B4-BE49-F238E27FC236}">
                    <a16:creationId xmlns:a16="http://schemas.microsoft.com/office/drawing/2014/main" id="{5DB8F614-6EF7-4800-AE8B-5638A71F3C6E}"/>
                  </a:ext>
                </a:extLst>
              </p:cNvPr>
              <p:cNvSpPr txBox="1"/>
              <p:nvPr/>
            </p:nvSpPr>
            <p:spPr>
              <a:xfrm>
                <a:off x="3449802" y="2742209"/>
                <a:ext cx="606646" cy="16652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4" name="TabLine">
                <a:extLst>
                  <a:ext uri="{FF2B5EF4-FFF2-40B4-BE49-F238E27FC236}">
                    <a16:creationId xmlns:a16="http://schemas.microsoft.com/office/drawing/2014/main" id="{FF7C8AF0-16E9-4EA5-B169-764937BD166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ab4">
              <a:extLst>
                <a:ext uri="{FF2B5EF4-FFF2-40B4-BE49-F238E27FC236}">
                  <a16:creationId xmlns:a16="http://schemas.microsoft.com/office/drawing/2014/main" id="{7478B183-41E5-44A2-95DF-39884B39F410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Memória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5" name="Tile">
            <a:extLst>
              <a:ext uri="{FF2B5EF4-FFF2-40B4-BE49-F238E27FC236}">
                <a16:creationId xmlns:a16="http://schemas.microsoft.com/office/drawing/2014/main" id="{682B1C91-A93D-4EAF-A4AC-87BC046E01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8380" y="2226414"/>
            <a:ext cx="8989796" cy="36253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dirty="0"/>
              <a:t>Disco: WCD WD10SPZX-35Z10T0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0BD7BBB-5264-4EDE-82B8-41B0CCAB58F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08380" y="2568502"/>
            <a:ext cx="8989796" cy="319702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7CAA23-C52E-4C02-8A9A-DCA52D15BE01}"/>
              </a:ext>
            </a:extLst>
          </p:cNvPr>
          <p:cNvSpPr txBox="1"/>
          <p:nvPr/>
        </p:nvSpPr>
        <p:spPr>
          <a:xfrm>
            <a:off x="1768930" y="2949501"/>
            <a:ext cx="863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Velocidade de Leitura:                    	          		 Tempo de Atividade:			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A98E2-0251-40D9-AC1E-E46235D4DF58}"/>
              </a:ext>
            </a:extLst>
          </p:cNvPr>
          <p:cNvSpPr txBox="1"/>
          <p:nvPr/>
        </p:nvSpPr>
        <p:spPr>
          <a:xfrm>
            <a:off x="1768930" y="3238759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67,5 KB/s			                         	         15%   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DB07CE5-45CC-47A3-AF78-56889BBD48E4}"/>
              </a:ext>
            </a:extLst>
          </p:cNvPr>
          <p:cNvSpPr txBox="1"/>
          <p:nvPr/>
        </p:nvSpPr>
        <p:spPr>
          <a:xfrm>
            <a:off x="1745803" y="3883760"/>
            <a:ext cx="863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Velocidade de Gravação:		                 	 	Tempo de Resposta:			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A4435DA-8447-406C-9B02-2E7378BB36E5}"/>
              </a:ext>
            </a:extLst>
          </p:cNvPr>
          <p:cNvSpPr txBox="1"/>
          <p:nvPr/>
        </p:nvSpPr>
        <p:spPr>
          <a:xfrm>
            <a:off x="1745803" y="4173018"/>
            <a:ext cx="863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41,2 KB/s			                                             0,8 </a:t>
            </a:r>
            <a:r>
              <a:rPr lang="pt-BR" dirty="0" err="1"/>
              <a:t>ms</a:t>
            </a:r>
            <a:r>
              <a:rPr lang="pt-BR" dirty="0"/>
              <a:t>   			</a:t>
            </a:r>
          </a:p>
        </p:txBody>
      </p:sp>
      <p:sp>
        <p:nvSpPr>
          <p:cNvPr id="81" name="Tab3">
            <a:extLst>
              <a:ext uri="{FF2B5EF4-FFF2-40B4-BE49-F238E27FC236}">
                <a16:creationId xmlns:a16="http://schemas.microsoft.com/office/drawing/2014/main" id="{86C9CBE3-D6B9-4241-A309-18AF97BF8CB3}"/>
              </a:ext>
            </a:extLst>
          </p:cNvPr>
          <p:cNvSpPr txBox="1"/>
          <p:nvPr/>
        </p:nvSpPr>
        <p:spPr>
          <a:xfrm>
            <a:off x="1641775" y="1931652"/>
            <a:ext cx="2411443" cy="22680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CPU</a:t>
            </a:r>
          </a:p>
        </p:txBody>
      </p:sp>
      <p:sp>
        <p:nvSpPr>
          <p:cNvPr id="82" name="ActiveTab">
            <a:extLst>
              <a:ext uri="{FF2B5EF4-FFF2-40B4-BE49-F238E27FC236}">
                <a16:creationId xmlns:a16="http://schemas.microsoft.com/office/drawing/2014/main" id="{A8F75080-30F8-4F06-B8E3-7CC0B472954C}"/>
              </a:ext>
            </a:extLst>
          </p:cNvPr>
          <p:cNvSpPr txBox="1"/>
          <p:nvPr/>
        </p:nvSpPr>
        <p:spPr>
          <a:xfrm>
            <a:off x="4034016" y="1889943"/>
            <a:ext cx="2303208" cy="2741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235913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Window">
            <a:extLst>
              <a:ext uri="{FF2B5EF4-FFF2-40B4-BE49-F238E27FC236}">
                <a16:creationId xmlns:a16="http://schemas.microsoft.com/office/drawing/2014/main" id="{85E21751-8149-453A-90E7-0D8698A0538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903" y="1017396"/>
            <a:ext cx="9144000" cy="4818818"/>
            <a:chOff x="0" y="-6253"/>
            <a:chExt cx="9144000" cy="6864253"/>
          </a:xfrm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552E9F27-ED1B-42E3-AD79-3E1811A560E4}"/>
                </a:ext>
              </a:extLst>
            </p:cNvPr>
            <p:cNvGrpSpPr/>
            <p:nvPr/>
          </p:nvGrpSpPr>
          <p:grpSpPr>
            <a:xfrm>
              <a:off x="0" y="-6253"/>
              <a:ext cx="9144000" cy="6864253"/>
              <a:chOff x="0" y="-6253"/>
              <a:chExt cx="9144000" cy="686425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DB1C0DEB-D080-4EDD-8083-3AD3A87B8C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6AB9DB8B-B680-49AC-B442-08EEF54940A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>
                <a:extLst>
                  <a:ext uri="{FF2B5EF4-FFF2-40B4-BE49-F238E27FC236}">
                    <a16:creationId xmlns:a16="http://schemas.microsoft.com/office/drawing/2014/main" id="{702A3795-031F-424C-9244-5A19B38203CF}"/>
                  </a:ext>
                </a:extLst>
              </p:cNvPr>
              <p:cNvSpPr txBox="1"/>
              <p:nvPr/>
            </p:nvSpPr>
            <p:spPr>
              <a:xfrm>
                <a:off x="240976" y="-6253"/>
                <a:ext cx="1631152" cy="32881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Prove 3D -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Estatísticas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08C05A83-1057-420C-BA03-91C8154E33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1104B8-8956-49D7-930A-73BC152C6F9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EE02B513-A35B-4CBB-B224-88A77A7DFEF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1CDCCA2-D2F9-4392-AC73-5EA4DE1DB1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191F6B9-C1F3-49F1-A039-01C84FCFB4C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FB0F51F-94B3-49EF-9B43-F04362EF29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EE8B31B-9900-451B-9360-996B6F7868E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9E34B0B9-2032-4AA6-AB5C-B9E9ABEA783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493D3B-B32A-4C18-8BF0-0C9E6B279A5B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57CDDAC-8683-49B7-90CA-A0468B9B92AE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73CAF57-668E-4C9D-A591-FB5F9323E299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5">
              <a:extLst>
                <a:ext uri="{FF2B5EF4-FFF2-40B4-BE49-F238E27FC236}">
                  <a16:creationId xmlns:a16="http://schemas.microsoft.com/office/drawing/2014/main" id="{C8F09298-0A14-4ED3-A2B0-64D78FABBAE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11B02B0F-276C-430A-B4BC-26CC28395B9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3AFF0F7D-2EF0-45D4-87F9-42E744E6F21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31B01E08-0BC3-4BE4-8A97-47FE4056903D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AACB8444-5A7E-4CCD-AC98-8ABFC6C7EC15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E1352C79-2304-4DE5-AAC8-8EDA8B6C69D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C7881F05-4EB8-498E-A29B-B3FB8D44ECE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7BFF755C-214E-412A-9FBC-4C38D6A4A55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CEA8FFAF-17C0-45E4-9CC2-1CBD4E5CC52B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8BAFDC86-8FEA-4573-86D8-9078DC31E6EF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16FD797-D1F4-4677-84FC-18D39C92C12B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0CD8EA6D-B76E-4D75-BC05-C193FEED9D6A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231773F1-9053-47E0-8BE8-2C28739C2EB0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F8556-CAD2-4E84-B729-83584B9BE91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C7A81BA-A6A0-46A2-8DFA-1DDD1042B435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4">
              <a:extLst>
                <a:ext uri="{FF2B5EF4-FFF2-40B4-BE49-F238E27FC236}">
                  <a16:creationId xmlns:a16="http://schemas.microsoft.com/office/drawing/2014/main" id="{B1EF4295-DAE7-4271-BD52-5B8327A30F13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70039567-A6E3-4506-9509-76539A78ACF3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8841E342-1A3C-4448-B19B-B96D5973454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B7DCE58-DEEF-4B55-8E0A-89BD416DFE1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8">
              <a:extLst>
                <a:ext uri="{FF2B5EF4-FFF2-40B4-BE49-F238E27FC236}">
                  <a16:creationId xmlns:a16="http://schemas.microsoft.com/office/drawing/2014/main" id="{BBB6AAA7-B20B-4826-A429-74F092B0129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E85129D2-7388-4D4A-88AD-5B979E61886C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0F655B6E-F941-46E5-AAB6-ED6C98D48EC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FFDB9A3B-C8AD-4A3C-9CF2-2FD2AA3A36AE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1CB8268-557C-4EE3-B705-491234F994C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53F50155-A56F-4C2A-9930-0707C7055EED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3E982C59-7A01-4EFF-B14F-941439E2B38B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3" name="Flowchart: Stored Data 23">
                <a:extLst>
                  <a:ext uri="{FF2B5EF4-FFF2-40B4-BE49-F238E27FC236}">
                    <a16:creationId xmlns:a16="http://schemas.microsoft.com/office/drawing/2014/main" id="{D534C889-EC53-4880-B001-B5C00F6CDC5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lowchart: Stored Data 24">
                <a:extLst>
                  <a:ext uri="{FF2B5EF4-FFF2-40B4-BE49-F238E27FC236}">
                    <a16:creationId xmlns:a16="http://schemas.microsoft.com/office/drawing/2014/main" id="{7E07BE06-CEAF-4E43-9DC7-4A08D3F7C270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lowchart: Stored Data 25">
                <a:extLst>
                  <a:ext uri="{FF2B5EF4-FFF2-40B4-BE49-F238E27FC236}">
                    <a16:creationId xmlns:a16="http://schemas.microsoft.com/office/drawing/2014/main" id="{FD82B322-1A6E-41DF-B053-3C8350DC0CB3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lowchart: Stored Data 26">
                <a:extLst>
                  <a:ext uri="{FF2B5EF4-FFF2-40B4-BE49-F238E27FC236}">
                    <a16:creationId xmlns:a16="http://schemas.microsoft.com/office/drawing/2014/main" id="{E0A0F165-27B5-48B8-8F0F-9B6A9B5815F6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7" name="TabGroup">
            <a:extLst>
              <a:ext uri="{FF2B5EF4-FFF2-40B4-BE49-F238E27FC236}">
                <a16:creationId xmlns:a16="http://schemas.microsoft.com/office/drawing/2014/main" id="{61FF8079-16D4-405D-8E26-8188158DF70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612889" y="1924969"/>
            <a:ext cx="8985287" cy="2203220"/>
            <a:chOff x="3138993" y="2636505"/>
            <a:chExt cx="3513043" cy="1981214"/>
          </a:xfrm>
        </p:grpSpPr>
        <p:sp>
          <p:nvSpPr>
            <p:cNvPr id="68" name="Container">
              <a:extLst>
                <a:ext uri="{FF2B5EF4-FFF2-40B4-BE49-F238E27FC236}">
                  <a16:creationId xmlns:a16="http://schemas.microsoft.com/office/drawing/2014/main" id="{2B13C96D-FA7B-469B-8AD5-A98A5D62D23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ab3">
              <a:extLst>
                <a:ext uri="{FF2B5EF4-FFF2-40B4-BE49-F238E27FC236}">
                  <a16:creationId xmlns:a16="http://schemas.microsoft.com/office/drawing/2014/main" id="{269F19A3-EAC7-4773-B4D6-AEB3AF76DD0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Disco</a:t>
              </a:r>
            </a:p>
          </p:txBody>
        </p:sp>
        <p:sp>
          <p:nvSpPr>
            <p:cNvPr id="70" name="Tab2">
              <a:extLst>
                <a:ext uri="{FF2B5EF4-FFF2-40B4-BE49-F238E27FC236}">
                  <a16:creationId xmlns:a16="http://schemas.microsoft.com/office/drawing/2014/main" id="{CEECB2C4-F8F7-4512-90A5-2740922FE95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GPU</a:t>
              </a:r>
            </a:p>
          </p:txBody>
        </p:sp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8FEB4F9E-8CE3-42AE-ADC9-195D655AD0C7}"/>
                </a:ext>
              </a:extLst>
            </p:cNvPr>
            <p:cNvGrpSpPr/>
            <p:nvPr/>
          </p:nvGrpSpPr>
          <p:grpSpPr>
            <a:xfrm>
              <a:off x="3157993" y="2651655"/>
              <a:ext cx="937254" cy="195168"/>
              <a:chOff x="3449802" y="2742209"/>
              <a:chExt cx="606646" cy="166521"/>
            </a:xfrm>
          </p:grpSpPr>
          <p:sp>
            <p:nvSpPr>
              <p:cNvPr id="73" name="ActiveTab">
                <a:extLst>
                  <a:ext uri="{FF2B5EF4-FFF2-40B4-BE49-F238E27FC236}">
                    <a16:creationId xmlns:a16="http://schemas.microsoft.com/office/drawing/2014/main" id="{5DB8F614-6EF7-4800-AE8B-5638A71F3C6E}"/>
                  </a:ext>
                </a:extLst>
              </p:cNvPr>
              <p:cNvSpPr txBox="1"/>
              <p:nvPr/>
            </p:nvSpPr>
            <p:spPr>
              <a:xfrm>
                <a:off x="3449802" y="2742209"/>
                <a:ext cx="606646" cy="16652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4" name="TabLine">
                <a:extLst>
                  <a:ext uri="{FF2B5EF4-FFF2-40B4-BE49-F238E27FC236}">
                    <a16:creationId xmlns:a16="http://schemas.microsoft.com/office/drawing/2014/main" id="{FF7C8AF0-16E9-4EA5-B169-764937BD166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ab4">
              <a:extLst>
                <a:ext uri="{FF2B5EF4-FFF2-40B4-BE49-F238E27FC236}">
                  <a16:creationId xmlns:a16="http://schemas.microsoft.com/office/drawing/2014/main" id="{7478B183-41E5-44A2-95DF-39884B39F410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Memória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5" name="Tile">
            <a:extLst>
              <a:ext uri="{FF2B5EF4-FFF2-40B4-BE49-F238E27FC236}">
                <a16:creationId xmlns:a16="http://schemas.microsoft.com/office/drawing/2014/main" id="{682B1C91-A93D-4EAF-A4AC-87BC046E01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8378" y="2210704"/>
            <a:ext cx="8989798" cy="37824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dirty="0"/>
              <a:t>GPU </a:t>
            </a:r>
            <a:r>
              <a:rPr lang="en-US" dirty="0" err="1"/>
              <a:t>Integrada</a:t>
            </a:r>
            <a:r>
              <a:rPr lang="en-US" dirty="0"/>
              <a:t>: Intel(R) HD Graphics 620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0BD7BBB-5264-4EDE-82B8-41B0CCAB58F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08380" y="2568502"/>
            <a:ext cx="8989794" cy="31899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7CAA23-C52E-4C02-8A9A-DCA52D15BE01}"/>
              </a:ext>
            </a:extLst>
          </p:cNvPr>
          <p:cNvSpPr txBox="1"/>
          <p:nvPr/>
        </p:nvSpPr>
        <p:spPr>
          <a:xfrm>
            <a:off x="1752910" y="2647454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Memória:			               Memória GPU Compartilhada: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A98E2-0251-40D9-AC1E-E46235D4DF58}"/>
              </a:ext>
            </a:extLst>
          </p:cNvPr>
          <p:cNvSpPr txBox="1"/>
          <p:nvPr/>
        </p:nvSpPr>
        <p:spPr>
          <a:xfrm>
            <a:off x="1768929" y="2923203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2,2/4,0 GB			                    2,2/4,0 GB</a:t>
            </a:r>
          </a:p>
        </p:txBody>
      </p:sp>
      <p:sp>
        <p:nvSpPr>
          <p:cNvPr id="66" name="ActiveTab">
            <a:extLst>
              <a:ext uri="{FF2B5EF4-FFF2-40B4-BE49-F238E27FC236}">
                <a16:creationId xmlns:a16="http://schemas.microsoft.com/office/drawing/2014/main" id="{1AC9A43F-CC56-4DEF-9A82-F5735ADF7A51}"/>
              </a:ext>
            </a:extLst>
          </p:cNvPr>
          <p:cNvSpPr txBox="1"/>
          <p:nvPr/>
        </p:nvSpPr>
        <p:spPr>
          <a:xfrm>
            <a:off x="6061172" y="1896887"/>
            <a:ext cx="2303208" cy="2741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GPU</a:t>
            </a:r>
          </a:p>
        </p:txBody>
      </p:sp>
      <p:sp>
        <p:nvSpPr>
          <p:cNvPr id="82" name="Tab3">
            <a:extLst>
              <a:ext uri="{FF2B5EF4-FFF2-40B4-BE49-F238E27FC236}">
                <a16:creationId xmlns:a16="http://schemas.microsoft.com/office/drawing/2014/main" id="{C02F6938-3356-4105-A332-70011D7195B8}"/>
              </a:ext>
            </a:extLst>
          </p:cNvPr>
          <p:cNvSpPr txBox="1"/>
          <p:nvPr/>
        </p:nvSpPr>
        <p:spPr>
          <a:xfrm>
            <a:off x="1664224" y="1920983"/>
            <a:ext cx="2397206" cy="233879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CPU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5D41C3B0-1C56-4721-9238-1AAEDE318A57}"/>
              </a:ext>
            </a:extLst>
          </p:cNvPr>
          <p:cNvSpPr txBox="1"/>
          <p:nvPr/>
        </p:nvSpPr>
        <p:spPr>
          <a:xfrm>
            <a:off x="1745804" y="3250203"/>
            <a:ext cx="126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Utilização: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32E8E6A-4DF9-4BF3-B3E7-9DDCB0C83752}"/>
              </a:ext>
            </a:extLst>
          </p:cNvPr>
          <p:cNvSpPr txBox="1"/>
          <p:nvPr/>
        </p:nvSpPr>
        <p:spPr>
          <a:xfrm>
            <a:off x="1762558" y="3563822"/>
            <a:ext cx="91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37%</a:t>
            </a:r>
          </a:p>
        </p:txBody>
      </p:sp>
      <p:sp>
        <p:nvSpPr>
          <p:cNvPr id="85" name="Tile">
            <a:extLst>
              <a:ext uri="{FF2B5EF4-FFF2-40B4-BE49-F238E27FC236}">
                <a16:creationId xmlns:a16="http://schemas.microsoft.com/office/drawing/2014/main" id="{51735490-7EA1-41A3-8E34-7A56C803D9F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608378" y="3874656"/>
            <a:ext cx="8952942" cy="37824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dirty="0"/>
              <a:t>GPU </a:t>
            </a:r>
            <a:r>
              <a:rPr lang="en-US" dirty="0" err="1"/>
              <a:t>Compartilhada</a:t>
            </a:r>
            <a:r>
              <a:rPr lang="en-US" dirty="0"/>
              <a:t>: NVIDIA GeForce MX110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1C1E1C0-EEDE-4FC1-8ADD-060E18B019B5}"/>
              </a:ext>
            </a:extLst>
          </p:cNvPr>
          <p:cNvSpPr txBox="1"/>
          <p:nvPr/>
        </p:nvSpPr>
        <p:spPr>
          <a:xfrm>
            <a:off x="1723211" y="4260154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Memória:			               Memória GPU Dedicada: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5563FD6-2001-43C4-897D-9AA305DA6CE0}"/>
              </a:ext>
            </a:extLst>
          </p:cNvPr>
          <p:cNvSpPr txBox="1"/>
          <p:nvPr/>
        </p:nvSpPr>
        <p:spPr>
          <a:xfrm>
            <a:off x="1743142" y="4595918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3,3/6,0 GB			                    1,2/2,0 GB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3A486B6-9FA0-4A24-8D65-2CE879B2E89D}"/>
              </a:ext>
            </a:extLst>
          </p:cNvPr>
          <p:cNvSpPr txBox="1"/>
          <p:nvPr/>
        </p:nvSpPr>
        <p:spPr>
          <a:xfrm>
            <a:off x="1716225" y="4914155"/>
            <a:ext cx="126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Utilização: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3369E699-5719-45AC-BBBF-1B6423542192}"/>
              </a:ext>
            </a:extLst>
          </p:cNvPr>
          <p:cNvSpPr txBox="1"/>
          <p:nvPr/>
        </p:nvSpPr>
        <p:spPr>
          <a:xfrm>
            <a:off x="1731170" y="5255993"/>
            <a:ext cx="91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60%</a:t>
            </a:r>
          </a:p>
        </p:txBody>
      </p:sp>
    </p:spTree>
    <p:extLst>
      <p:ext uri="{BB962C8B-B14F-4D97-AF65-F5344CB8AC3E}">
        <p14:creationId xmlns:p14="http://schemas.microsoft.com/office/powerpoint/2010/main" val="23185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Window">
            <a:extLst>
              <a:ext uri="{FF2B5EF4-FFF2-40B4-BE49-F238E27FC236}">
                <a16:creationId xmlns:a16="http://schemas.microsoft.com/office/drawing/2014/main" id="{85E21751-8149-453A-90E7-0D8698A0538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903" y="1017396"/>
            <a:ext cx="9144000" cy="4818818"/>
            <a:chOff x="0" y="-6253"/>
            <a:chExt cx="9144000" cy="6864253"/>
          </a:xfrm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552E9F27-ED1B-42E3-AD79-3E1811A560E4}"/>
                </a:ext>
              </a:extLst>
            </p:cNvPr>
            <p:cNvGrpSpPr/>
            <p:nvPr/>
          </p:nvGrpSpPr>
          <p:grpSpPr>
            <a:xfrm>
              <a:off x="0" y="-6253"/>
              <a:ext cx="9144000" cy="6864253"/>
              <a:chOff x="0" y="-6253"/>
              <a:chExt cx="9144000" cy="686425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DB1C0DEB-D080-4EDD-8083-3AD3A87B8C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6AB9DB8B-B680-49AC-B442-08EEF54940A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>
                <a:extLst>
                  <a:ext uri="{FF2B5EF4-FFF2-40B4-BE49-F238E27FC236}">
                    <a16:creationId xmlns:a16="http://schemas.microsoft.com/office/drawing/2014/main" id="{702A3795-031F-424C-9244-5A19B38203CF}"/>
                  </a:ext>
                </a:extLst>
              </p:cNvPr>
              <p:cNvSpPr txBox="1"/>
              <p:nvPr/>
            </p:nvSpPr>
            <p:spPr>
              <a:xfrm>
                <a:off x="240976" y="-6253"/>
                <a:ext cx="1631152" cy="32881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Prove 3D -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Estatísticas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08C05A83-1057-420C-BA03-91C8154E33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1104B8-8956-49D7-930A-73BC152C6F9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EE02B513-A35B-4CBB-B224-88A77A7DFEF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1CDCCA2-D2F9-4392-AC73-5EA4DE1DB1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191F6B9-C1F3-49F1-A039-01C84FCFB4C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FB0F51F-94B3-49EF-9B43-F04362EF29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EE8B31B-9900-451B-9360-996B6F7868E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9E34B0B9-2032-4AA6-AB5C-B9E9ABEA783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493D3B-B32A-4C18-8BF0-0C9E6B279A5B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57CDDAC-8683-49B7-90CA-A0468B9B92AE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73CAF57-668E-4C9D-A591-FB5F9323E299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5">
              <a:extLst>
                <a:ext uri="{FF2B5EF4-FFF2-40B4-BE49-F238E27FC236}">
                  <a16:creationId xmlns:a16="http://schemas.microsoft.com/office/drawing/2014/main" id="{C8F09298-0A14-4ED3-A2B0-64D78FABBAE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11B02B0F-276C-430A-B4BC-26CC28395B9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3AFF0F7D-2EF0-45D4-87F9-42E744E6F21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31B01E08-0BC3-4BE4-8A97-47FE4056903D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AACB8444-5A7E-4CCD-AC98-8ABFC6C7EC15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E1352C79-2304-4DE5-AAC8-8EDA8B6C69D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C7881F05-4EB8-498E-A29B-B3FB8D44ECE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7BFF755C-214E-412A-9FBC-4C38D6A4A55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CEA8FFAF-17C0-45E4-9CC2-1CBD4E5CC52B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8BAFDC86-8FEA-4573-86D8-9078DC31E6EF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16FD797-D1F4-4677-84FC-18D39C92C12B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0CD8EA6D-B76E-4D75-BC05-C193FEED9D6A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231773F1-9053-47E0-8BE8-2C28739C2EB0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F8556-CAD2-4E84-B729-83584B9BE91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C7A81BA-A6A0-46A2-8DFA-1DDD1042B435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4">
              <a:extLst>
                <a:ext uri="{FF2B5EF4-FFF2-40B4-BE49-F238E27FC236}">
                  <a16:creationId xmlns:a16="http://schemas.microsoft.com/office/drawing/2014/main" id="{B1EF4295-DAE7-4271-BD52-5B8327A30F13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70039567-A6E3-4506-9509-76539A78ACF3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8841E342-1A3C-4448-B19B-B96D5973454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B7DCE58-DEEF-4B55-8E0A-89BD416DFE1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8">
              <a:extLst>
                <a:ext uri="{FF2B5EF4-FFF2-40B4-BE49-F238E27FC236}">
                  <a16:creationId xmlns:a16="http://schemas.microsoft.com/office/drawing/2014/main" id="{BBB6AAA7-B20B-4826-A429-74F092B0129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E85129D2-7388-4D4A-88AD-5B979E61886C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0F655B6E-F941-46E5-AAB6-ED6C98D48EC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FFDB9A3B-C8AD-4A3C-9CF2-2FD2AA3A36AE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1CB8268-557C-4EE3-B705-491234F994C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53F50155-A56F-4C2A-9930-0707C7055EED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3E982C59-7A01-4EFF-B14F-941439E2B38B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3" name="Flowchart: Stored Data 23">
                <a:extLst>
                  <a:ext uri="{FF2B5EF4-FFF2-40B4-BE49-F238E27FC236}">
                    <a16:creationId xmlns:a16="http://schemas.microsoft.com/office/drawing/2014/main" id="{D534C889-EC53-4880-B001-B5C00F6CDC5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lowchart: Stored Data 24">
                <a:extLst>
                  <a:ext uri="{FF2B5EF4-FFF2-40B4-BE49-F238E27FC236}">
                    <a16:creationId xmlns:a16="http://schemas.microsoft.com/office/drawing/2014/main" id="{7E07BE06-CEAF-4E43-9DC7-4A08D3F7C270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lowchart: Stored Data 25">
                <a:extLst>
                  <a:ext uri="{FF2B5EF4-FFF2-40B4-BE49-F238E27FC236}">
                    <a16:creationId xmlns:a16="http://schemas.microsoft.com/office/drawing/2014/main" id="{FD82B322-1A6E-41DF-B053-3C8350DC0CB3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lowchart: Stored Data 26">
                <a:extLst>
                  <a:ext uri="{FF2B5EF4-FFF2-40B4-BE49-F238E27FC236}">
                    <a16:creationId xmlns:a16="http://schemas.microsoft.com/office/drawing/2014/main" id="{E0A0F165-27B5-48B8-8F0F-9B6A9B5815F6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7" name="TabGroup">
            <a:extLst>
              <a:ext uri="{FF2B5EF4-FFF2-40B4-BE49-F238E27FC236}">
                <a16:creationId xmlns:a16="http://schemas.microsoft.com/office/drawing/2014/main" id="{61FF8079-16D4-405D-8E26-8188158DF70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612889" y="1924969"/>
            <a:ext cx="8985287" cy="2203220"/>
            <a:chOff x="3138993" y="2636505"/>
            <a:chExt cx="3513043" cy="1981214"/>
          </a:xfrm>
        </p:grpSpPr>
        <p:sp>
          <p:nvSpPr>
            <p:cNvPr id="68" name="Container">
              <a:extLst>
                <a:ext uri="{FF2B5EF4-FFF2-40B4-BE49-F238E27FC236}">
                  <a16:creationId xmlns:a16="http://schemas.microsoft.com/office/drawing/2014/main" id="{2B13C96D-FA7B-469B-8AD5-A98A5D62D23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ab3">
              <a:extLst>
                <a:ext uri="{FF2B5EF4-FFF2-40B4-BE49-F238E27FC236}">
                  <a16:creationId xmlns:a16="http://schemas.microsoft.com/office/drawing/2014/main" id="{269F19A3-EAC7-4773-B4D6-AEB3AF76DD0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Disco</a:t>
              </a:r>
            </a:p>
          </p:txBody>
        </p:sp>
        <p:sp>
          <p:nvSpPr>
            <p:cNvPr id="70" name="Tab2">
              <a:extLst>
                <a:ext uri="{FF2B5EF4-FFF2-40B4-BE49-F238E27FC236}">
                  <a16:creationId xmlns:a16="http://schemas.microsoft.com/office/drawing/2014/main" id="{CEECB2C4-F8F7-4512-90A5-2740922FE95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GPU</a:t>
              </a:r>
            </a:p>
          </p:txBody>
        </p:sp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8FEB4F9E-8CE3-42AE-ADC9-195D655AD0C7}"/>
                </a:ext>
              </a:extLst>
            </p:cNvPr>
            <p:cNvGrpSpPr/>
            <p:nvPr/>
          </p:nvGrpSpPr>
          <p:grpSpPr>
            <a:xfrm>
              <a:off x="3157993" y="2651655"/>
              <a:ext cx="937254" cy="195168"/>
              <a:chOff x="3449802" y="2742209"/>
              <a:chExt cx="606646" cy="166521"/>
            </a:xfrm>
          </p:grpSpPr>
          <p:sp>
            <p:nvSpPr>
              <p:cNvPr id="73" name="ActiveTab">
                <a:extLst>
                  <a:ext uri="{FF2B5EF4-FFF2-40B4-BE49-F238E27FC236}">
                    <a16:creationId xmlns:a16="http://schemas.microsoft.com/office/drawing/2014/main" id="{5DB8F614-6EF7-4800-AE8B-5638A71F3C6E}"/>
                  </a:ext>
                </a:extLst>
              </p:cNvPr>
              <p:cNvSpPr txBox="1"/>
              <p:nvPr/>
            </p:nvSpPr>
            <p:spPr>
              <a:xfrm>
                <a:off x="3449802" y="2742209"/>
                <a:ext cx="606646" cy="16652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4" name="TabLine">
                <a:extLst>
                  <a:ext uri="{FF2B5EF4-FFF2-40B4-BE49-F238E27FC236}">
                    <a16:creationId xmlns:a16="http://schemas.microsoft.com/office/drawing/2014/main" id="{FF7C8AF0-16E9-4EA5-B169-764937BD166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ab4">
              <a:extLst>
                <a:ext uri="{FF2B5EF4-FFF2-40B4-BE49-F238E27FC236}">
                  <a16:creationId xmlns:a16="http://schemas.microsoft.com/office/drawing/2014/main" id="{7478B183-41E5-44A2-95DF-39884B39F410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Memória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5" name="Tile">
            <a:extLst>
              <a:ext uri="{FF2B5EF4-FFF2-40B4-BE49-F238E27FC236}">
                <a16:creationId xmlns:a16="http://schemas.microsoft.com/office/drawing/2014/main" id="{682B1C91-A93D-4EAF-A4AC-87BC046E01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8354" y="2210706"/>
            <a:ext cx="8989796" cy="3782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0BD7BBB-5264-4EDE-82B8-41B0CCAB58F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08380" y="2568501"/>
            <a:ext cx="8989796" cy="31990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7CAA23-C52E-4C02-8A9A-DCA52D15BE01}"/>
              </a:ext>
            </a:extLst>
          </p:cNvPr>
          <p:cNvSpPr txBox="1"/>
          <p:nvPr/>
        </p:nvSpPr>
        <p:spPr>
          <a:xfrm>
            <a:off x="1768929" y="2528954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Uso:			Compactada:			Confirmado: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A98E2-0251-40D9-AC1E-E46235D4DF58}"/>
              </a:ext>
            </a:extLst>
          </p:cNvPr>
          <p:cNvSpPr txBox="1"/>
          <p:nvPr/>
        </p:nvSpPr>
        <p:spPr>
          <a:xfrm>
            <a:off x="1768929" y="2818212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5,2 GB	                         2,5 GB                                                         7,4 GB/ 9,8 GB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DB07CE5-45CC-47A3-AF78-56889BBD48E4}"/>
              </a:ext>
            </a:extLst>
          </p:cNvPr>
          <p:cNvSpPr txBox="1"/>
          <p:nvPr/>
        </p:nvSpPr>
        <p:spPr>
          <a:xfrm>
            <a:off x="1745802" y="3463213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Cache:		                  </a:t>
            </a:r>
            <a:r>
              <a:rPr lang="pt-BR" dirty="0" err="1"/>
              <a:t>Páginavel</a:t>
            </a:r>
            <a:r>
              <a:rPr lang="pt-BR" dirty="0"/>
              <a:t>:			Não </a:t>
            </a:r>
            <a:r>
              <a:rPr lang="pt-BR" dirty="0" err="1"/>
              <a:t>Páginavel</a:t>
            </a:r>
            <a:r>
              <a:rPr lang="pt-BR" dirty="0"/>
              <a:t>: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A4435DA-8447-406C-9B02-2E7378BB36E5}"/>
              </a:ext>
            </a:extLst>
          </p:cNvPr>
          <p:cNvSpPr txBox="1"/>
          <p:nvPr/>
        </p:nvSpPr>
        <p:spPr>
          <a:xfrm>
            <a:off x="1745802" y="3752471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2,7 GB	                        788 MB   			        393 MB</a:t>
            </a:r>
          </a:p>
        </p:txBody>
      </p:sp>
      <p:sp>
        <p:nvSpPr>
          <p:cNvPr id="66" name="ActiveTab">
            <a:extLst>
              <a:ext uri="{FF2B5EF4-FFF2-40B4-BE49-F238E27FC236}">
                <a16:creationId xmlns:a16="http://schemas.microsoft.com/office/drawing/2014/main" id="{6C81D2CA-5CBD-4345-ACA7-131F65ACFFAC}"/>
              </a:ext>
            </a:extLst>
          </p:cNvPr>
          <p:cNvSpPr txBox="1"/>
          <p:nvPr/>
        </p:nvSpPr>
        <p:spPr>
          <a:xfrm>
            <a:off x="8187819" y="1889215"/>
            <a:ext cx="2303208" cy="2741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Memória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ab3">
            <a:extLst>
              <a:ext uri="{FF2B5EF4-FFF2-40B4-BE49-F238E27FC236}">
                <a16:creationId xmlns:a16="http://schemas.microsoft.com/office/drawing/2014/main" id="{8C3AECA8-32BF-4CD1-8F52-2FD2032441B2}"/>
              </a:ext>
            </a:extLst>
          </p:cNvPr>
          <p:cNvSpPr txBox="1"/>
          <p:nvPr/>
        </p:nvSpPr>
        <p:spPr>
          <a:xfrm>
            <a:off x="1664222" y="1924960"/>
            <a:ext cx="2397208" cy="233879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Disco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A798896-BBC4-4D75-B5AA-5F92D61A11BC}"/>
              </a:ext>
            </a:extLst>
          </p:cNvPr>
          <p:cNvSpPr txBox="1"/>
          <p:nvPr/>
        </p:nvSpPr>
        <p:spPr>
          <a:xfrm>
            <a:off x="1780162" y="4227738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Disponível: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9627013-AFDF-433E-BFFD-8290EE4BD38D}"/>
              </a:ext>
            </a:extLst>
          </p:cNvPr>
          <p:cNvSpPr txBox="1"/>
          <p:nvPr/>
        </p:nvSpPr>
        <p:spPr>
          <a:xfrm>
            <a:off x="1780163" y="4516996"/>
            <a:ext cx="123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2,7 GB</a:t>
            </a:r>
          </a:p>
        </p:txBody>
      </p:sp>
    </p:spTree>
    <p:extLst>
      <p:ext uri="{BB962C8B-B14F-4D97-AF65-F5344CB8AC3E}">
        <p14:creationId xmlns:p14="http://schemas.microsoft.com/office/powerpoint/2010/main" val="224796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indow">
            <a:extLst>
              <a:ext uri="{FF2B5EF4-FFF2-40B4-BE49-F238E27FC236}">
                <a16:creationId xmlns:a16="http://schemas.microsoft.com/office/drawing/2014/main" id="{ABB111B9-F8E7-4753-A169-924AC40DE67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541261" y="1358900"/>
            <a:ext cx="10512517" cy="3762639"/>
            <a:chOff x="0" y="-3816"/>
            <a:chExt cx="9144000" cy="6861816"/>
          </a:xfrm>
          <a:solidFill>
            <a:schemeClr val="accent1">
              <a:lumMod val="50000"/>
            </a:schemeClr>
          </a:solidFill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5AF13B2F-3ED3-4B83-B31A-571ABB23F18A}"/>
                </a:ext>
              </a:extLst>
            </p:cNvPr>
            <p:cNvGrpSpPr/>
            <p:nvPr/>
          </p:nvGrpSpPr>
          <p:grpSpPr>
            <a:xfrm>
              <a:off x="0" y="-3816"/>
              <a:ext cx="9144000" cy="6861816"/>
              <a:chOff x="0" y="-3816"/>
              <a:chExt cx="9144000" cy="6861816"/>
            </a:xfrm>
            <a:grpFill/>
          </p:grpSpPr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35A6DDA8-D27E-4F4E-853E-DE3159A1407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A54F4DFB-CFBB-4733-B4F7-7CAE661068E5}"/>
                  </a:ext>
                </a:extLst>
              </p:cNvPr>
              <p:cNvSpPr/>
              <p:nvPr/>
            </p:nvSpPr>
            <p:spPr>
              <a:xfrm>
                <a:off x="83477" y="460795"/>
                <a:ext cx="8991600" cy="6321404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F540D6D6-2389-42D7-8657-EF5CC09BD7AF}"/>
                  </a:ext>
                </a:extLst>
              </p:cNvPr>
              <p:cNvSpPr txBox="1"/>
              <p:nvPr/>
            </p:nvSpPr>
            <p:spPr>
              <a:xfrm>
                <a:off x="382566" y="-3816"/>
                <a:ext cx="2292451" cy="386910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05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Provë 3D - </a:t>
                </a:r>
                <a:r>
                  <a:rPr lang="en-US" sz="105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Processos</a:t>
                </a:r>
                <a:endParaRPr lang="en-US" sz="105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55D1B049-E6B6-42FA-9D10-29427010A6C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82CF18FB-855C-47F8-9B52-33BF9A9A37B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801738C8-60F2-41CD-BAAF-9EBAD999926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7CE0B4BC-1FF6-4190-83FF-6997C534EC3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91525C12-870E-49A9-A5D1-6C210406898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AEA12284-D167-44FA-A06B-B5FC54A8A49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C4B7FFA7-E66A-4895-8FEC-6DF54645A8D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FDD1E46F-8D61-447E-AE06-377EEAF34F8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20079" y="2528254"/>
            <a:ext cx="1103976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3600" b="1" dirty="0">
                <a:cs typeface="Segoe UI" pitchFamily="34" charset="0"/>
              </a:rPr>
              <a:t>PID</a:t>
            </a:r>
            <a:endParaRPr lang="en-US" sz="3600" b="1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C637D03E-D507-4666-8585-C170672DA18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099841" y="2528254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3600" b="1" dirty="0">
                <a:solidFill>
                  <a:srgbClr val="000000"/>
                </a:solidFill>
                <a:cs typeface="Segoe UI" pitchFamily="34" charset="0"/>
              </a:rPr>
              <a:t>Processo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11C36E5-685D-47BA-872F-D1D1B7E508E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820079" y="3368471"/>
            <a:ext cx="1103976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512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78EB055-01FE-4298-A14B-56337396500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14205" y="4202106"/>
            <a:ext cx="1103976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113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33B8675-2B67-4B8E-870A-2C045D80B58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099841" y="3364732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Blender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C829798F-D439-4A12-9A0F-21A4A6352AB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099841" y="4201211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Chrome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98196E12-5925-4A8C-A704-55478E3F9D8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363060" y="2528253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3600" b="1" dirty="0" err="1">
                <a:solidFill>
                  <a:srgbClr val="000000"/>
                </a:solidFill>
                <a:cs typeface="Segoe UI" pitchFamily="34" charset="0"/>
              </a:rPr>
              <a:t>Prioridade</a:t>
            </a:r>
            <a:endParaRPr lang="en-US" sz="3600" b="1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26ADD5F-39CE-491A-AEC3-32E6CEE74EF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363060" y="3364732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" pitchFamily="34" charset="0"/>
              </a:rPr>
              <a:t>3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356BED75-2F94-45E6-9251-1AE3532C0D2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363060" y="4201211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" pitchFamily="34" charset="0"/>
              </a:rPr>
              <a:t>2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29B509EC-1391-4BEF-B20F-1AB5114F1A12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626278" y="2528253"/>
            <a:ext cx="4179713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3600" b="1" dirty="0">
                <a:cs typeface="Segoe UI" pitchFamily="34" charset="0"/>
              </a:rPr>
              <a:t>Tempo de </a:t>
            </a:r>
            <a:r>
              <a:rPr lang="en-US" sz="3600" b="1" dirty="0" err="1">
                <a:cs typeface="Segoe UI" pitchFamily="34" charset="0"/>
              </a:rPr>
              <a:t>Atividade</a:t>
            </a:r>
            <a:endParaRPr lang="en-US" sz="3600" b="1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FD3F7DA-42DE-4CD6-9FE6-558D9244821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626279" y="3364732"/>
            <a:ext cx="4179712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43103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18B1E483-F2C5-4BEA-A4EA-7F9DE428F89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626279" y="4201211"/>
            <a:ext cx="4179712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" pitchFamily="34" charset="0"/>
              </a:rPr>
              <a:t>4210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DBFC3DAD-97C4-41F8-9CE9-76E0730ECF1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14205" y="1892265"/>
            <a:ext cx="9991786" cy="5033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b="1" dirty="0" err="1">
                <a:latin typeface="Segoe UI" pitchFamily="34" charset="0"/>
                <a:cs typeface="Segoe UI" pitchFamily="34" charset="0"/>
              </a:rPr>
              <a:t>Processos</a:t>
            </a:r>
            <a:r>
              <a:rPr lang="en-US" sz="2000" b="1" dirty="0">
                <a:latin typeface="Segoe UI" pitchFamily="34" charset="0"/>
                <a:cs typeface="Segoe UI" pitchFamily="34" charset="0"/>
              </a:rPr>
              <a:t> do </a:t>
            </a:r>
            <a:r>
              <a:rPr lang="en-US" sz="2000" b="1" dirty="0" err="1">
                <a:latin typeface="Segoe UI" pitchFamily="34" charset="0"/>
                <a:cs typeface="Segoe UI" pitchFamily="34" charset="0"/>
              </a:rPr>
              <a:t>Computador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B021ABB6-301A-4139-B03F-5481E075444B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0" y="6462905"/>
            <a:ext cx="12192000" cy="395095"/>
            <a:chOff x="0" y="6472934"/>
            <a:chExt cx="9142195" cy="395095"/>
          </a:xfrm>
        </p:grpSpPr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238BD03-5623-4B93-AA57-DC8F550B773F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AD5E3F1F-C519-4022-A185-257944F3857D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764058B1-4EAC-4C27-9C1B-C7A1BD591B30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5">
              <a:extLst>
                <a:ext uri="{FF2B5EF4-FFF2-40B4-BE49-F238E27FC236}">
                  <a16:creationId xmlns:a16="http://schemas.microsoft.com/office/drawing/2014/main" id="{3D3936CA-9E00-43F1-8266-7521A98D275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6">
              <a:extLst>
                <a:ext uri="{FF2B5EF4-FFF2-40B4-BE49-F238E27FC236}">
                  <a16:creationId xmlns:a16="http://schemas.microsoft.com/office/drawing/2014/main" id="{1D7DB27E-970E-46CC-8C1A-EA2F3ABB6F56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73" name="Rectangle 33">
                <a:extLst>
                  <a:ext uri="{FF2B5EF4-FFF2-40B4-BE49-F238E27FC236}">
                    <a16:creationId xmlns:a16="http://schemas.microsoft.com/office/drawing/2014/main" id="{E232E70C-0411-442F-B979-055BE7B695CD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34">
                <a:extLst>
                  <a:ext uri="{FF2B5EF4-FFF2-40B4-BE49-F238E27FC236}">
                    <a16:creationId xmlns:a16="http://schemas.microsoft.com/office/drawing/2014/main" id="{DA4A489E-AD00-4172-B4C7-74BD70E1273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A59D506E-5E54-4B65-8AC9-0F6423077BD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71" name="Rectangle 31">
                <a:extLst>
                  <a:ext uri="{FF2B5EF4-FFF2-40B4-BE49-F238E27FC236}">
                    <a16:creationId xmlns:a16="http://schemas.microsoft.com/office/drawing/2014/main" id="{E111C564-0897-4C81-99F7-58A97180335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32">
                <a:extLst>
                  <a:ext uri="{FF2B5EF4-FFF2-40B4-BE49-F238E27FC236}">
                    <a16:creationId xmlns:a16="http://schemas.microsoft.com/office/drawing/2014/main" id="{BD7FE591-43BE-477C-8DDA-B2E227152E07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ounded Rectangle 8">
              <a:extLst>
                <a:ext uri="{FF2B5EF4-FFF2-40B4-BE49-F238E27FC236}">
                  <a16:creationId xmlns:a16="http://schemas.microsoft.com/office/drawing/2014/main" id="{CB3C7F13-0404-42FB-9CD3-B659829D676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9">
              <a:extLst>
                <a:ext uri="{FF2B5EF4-FFF2-40B4-BE49-F238E27FC236}">
                  <a16:creationId xmlns:a16="http://schemas.microsoft.com/office/drawing/2014/main" id="{B9837DEA-23BD-4B74-B131-E0D3EBFAEF18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10">
              <a:extLst>
                <a:ext uri="{FF2B5EF4-FFF2-40B4-BE49-F238E27FC236}">
                  <a16:creationId xmlns:a16="http://schemas.microsoft.com/office/drawing/2014/main" id="{AD01CA1A-C805-442A-9E5E-132A62F6D0B9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CA6FDE43-EF15-4508-B553-9A0F59C5C36E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9" name="Rectangle 29">
                <a:extLst>
                  <a:ext uri="{FF2B5EF4-FFF2-40B4-BE49-F238E27FC236}">
                    <a16:creationId xmlns:a16="http://schemas.microsoft.com/office/drawing/2014/main" id="{135EA7D3-2EF2-4F9D-ABA0-7947D5FC22E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30">
                <a:extLst>
                  <a:ext uri="{FF2B5EF4-FFF2-40B4-BE49-F238E27FC236}">
                    <a16:creationId xmlns:a16="http://schemas.microsoft.com/office/drawing/2014/main" id="{1A60859E-7A1B-4B33-AD2D-5B763333FE33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A177ED64-D60B-4AF1-872E-1A6D3A99B36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6745F747-3D01-4611-A83B-9BE7F486D117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14">
              <a:extLst>
                <a:ext uri="{FF2B5EF4-FFF2-40B4-BE49-F238E27FC236}">
                  <a16:creationId xmlns:a16="http://schemas.microsoft.com/office/drawing/2014/main" id="{BC1B2E30-B845-4B7C-B458-427ABA23051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id="{212EA535-7484-4A44-9DBA-1932FD6F2FE9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16">
              <a:extLst>
                <a:ext uri="{FF2B5EF4-FFF2-40B4-BE49-F238E27FC236}">
                  <a16:creationId xmlns:a16="http://schemas.microsoft.com/office/drawing/2014/main" id="{906CBBAD-FDB9-45E2-B372-3376940ECB85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17">
              <a:extLst>
                <a:ext uri="{FF2B5EF4-FFF2-40B4-BE49-F238E27FC236}">
                  <a16:creationId xmlns:a16="http://schemas.microsoft.com/office/drawing/2014/main" id="{F97C461A-7AF2-4D73-920A-3C94609E683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18">
              <a:extLst>
                <a:ext uri="{FF2B5EF4-FFF2-40B4-BE49-F238E27FC236}">
                  <a16:creationId xmlns:a16="http://schemas.microsoft.com/office/drawing/2014/main" id="{A7CD4D47-B841-4B95-8643-1B0FE8CF62D9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27">
                <a:extLst>
                  <a:ext uri="{FF2B5EF4-FFF2-40B4-BE49-F238E27FC236}">
                    <a16:creationId xmlns:a16="http://schemas.microsoft.com/office/drawing/2014/main" id="{2FBB14A2-B250-41B3-A050-CF2BE42EB8D7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28">
                <a:extLst>
                  <a:ext uri="{FF2B5EF4-FFF2-40B4-BE49-F238E27FC236}">
                    <a16:creationId xmlns:a16="http://schemas.microsoft.com/office/drawing/2014/main" id="{81919442-EB29-449E-B664-F33270643BA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19">
              <a:extLst>
                <a:ext uri="{FF2B5EF4-FFF2-40B4-BE49-F238E27FC236}">
                  <a16:creationId xmlns:a16="http://schemas.microsoft.com/office/drawing/2014/main" id="{6E41BA3F-0A0B-44A3-AD50-95613A55E010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0" name="Rectangle 20">
              <a:extLst>
                <a:ext uri="{FF2B5EF4-FFF2-40B4-BE49-F238E27FC236}">
                  <a16:creationId xmlns:a16="http://schemas.microsoft.com/office/drawing/2014/main" id="{E883A643-A196-4944-8612-C136C5F8556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7C734AE0-AE1A-41F9-8397-92BEC4B441B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22">
              <a:extLst>
                <a:ext uri="{FF2B5EF4-FFF2-40B4-BE49-F238E27FC236}">
                  <a16:creationId xmlns:a16="http://schemas.microsoft.com/office/drawing/2014/main" id="{36F127E2-636B-4339-BBD7-0A377FEDB7F5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63" name="Flowchart: Stored Data 23">
                <a:extLst>
                  <a:ext uri="{FF2B5EF4-FFF2-40B4-BE49-F238E27FC236}">
                    <a16:creationId xmlns:a16="http://schemas.microsoft.com/office/drawing/2014/main" id="{CB09E354-EAE5-4706-8813-4DB4D1402E3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Flowchart: Stored Data 24">
                <a:extLst>
                  <a:ext uri="{FF2B5EF4-FFF2-40B4-BE49-F238E27FC236}">
                    <a16:creationId xmlns:a16="http://schemas.microsoft.com/office/drawing/2014/main" id="{7B1BA5F2-5047-4CB6-B7AD-D5FD873A3717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Flowchart: Stored Data 25">
                <a:extLst>
                  <a:ext uri="{FF2B5EF4-FFF2-40B4-BE49-F238E27FC236}">
                    <a16:creationId xmlns:a16="http://schemas.microsoft.com/office/drawing/2014/main" id="{F1C39AB6-98F2-4477-835D-9846CF9F1466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Flowchart: Stored Data 26">
                <a:extLst>
                  <a:ext uri="{FF2B5EF4-FFF2-40B4-BE49-F238E27FC236}">
                    <a16:creationId xmlns:a16="http://schemas.microsoft.com/office/drawing/2014/main" id="{6C622BAE-26C6-4155-8357-4D5780282B24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33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0EC30-DC84-4099-8D8B-AAE14342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7856"/>
            <a:ext cx="9144000" cy="2387600"/>
          </a:xfrm>
        </p:spPr>
        <p:txBody>
          <a:bodyPr/>
          <a:lstStyle/>
          <a:p>
            <a:r>
              <a:rPr lang="pt-BR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924897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3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81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4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497DD72E-12B1-49E8-B811-3A6995EAC59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7107D59-48F9-4CF8-BE68-F08661A1532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A61EC23-9433-46E0-8895-7450DE4BBE6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ABB054C-ED74-441C-8BA0-648E3DD83C0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8F5313F-606B-4152-996D-D50C7DBBCD7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8C27164-50FE-4C81-A14D-DF0CA259218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66D9D6C-2641-4CD6-85C0-39ED4208483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BF08CEE-D2FE-4E07-AFD9-56D804BE1BD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170B703-293D-46C9-817F-D00CEDB460E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045B194-8D2B-4811-8A88-8FEF44EF6DF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A268AC4-CB4C-41D2-89A1-D3FD7620AE4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32CC537-27D6-441A-880E-EE9A8B2B028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45CF809-240B-48C4-B6CC-D2D11199564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A35EE34-96D9-4024-A7F7-A787BF5DC8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277A213-A9C2-4792-9E15-F302DDDF069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B5754E8-1BBA-4E0C-83F8-E6253FF144F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726E98B-49CF-4D47-BB08-34156C99E90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F8B112-F417-4C30-AE93-3501F6EA063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A3D044B-EF94-4546-9AF0-125955A7CF3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B1F7FA3-1F53-4ADC-902C-A6FCBB987AD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85909DF-A38F-4AFC-B672-491B624DDBA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BA587A7-EADC-4E1B-B6D8-D3FA6C37306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4BA7353-13EF-49E0-8823-D22D5865EDF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9792CE7-5974-4EF0-AA30-CB89658C397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401F6B4-1A2C-4331-8E18-90AE2F7B0C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BB2ADCD-A977-4971-AF76-72DF8217600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CE90BB7-F130-4FC8-97FD-0FF88C888C7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BDAC7C7-2A10-4B98-AF62-39B6C613F73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A61DB0E-24DB-4781-AD0E-AC6B1C4806A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9F24717-98E7-4111-8DB8-64B4C9CFD0C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D71BB45-77E4-4137-9A4E-CE7F0EA997D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7544449-F6AD-4286-B200-DD81591A7AC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E167245-5D6A-42EF-A6ED-C9F182C2873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A152910-E02F-4F71-9AAE-D37306DB32B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08C4EF9-B721-474A-8DC6-5433A60DAEA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7AFF6AB-8D55-4D16-A65C-963E1EA204E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9ED7D9-A7C2-455C-A2C4-C0255584007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B251EC4-2AF1-4307-BBBD-6EB1F0FB998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DF69710-0D47-4989-87C7-0AD83C64EB1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799EA92-8666-4EE3-81E2-090E468CA5E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7A1EB69-445A-4024-985D-54EE302BE6B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F0C8409-0988-4021-9A6B-4ED5F8624D7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0C0516E-FF30-443E-911E-96F177EF664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4C78399-1141-4DE4-A0F7-EA0BED20CBB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DE7A267-FE68-40EA-AD18-3D91B476DC2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82C3887-DD54-44E1-99AA-9DB9D3FFD54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3074D0A-3657-4398-9644-C5D12864ACB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3E21E30-D471-4562-BD42-8016DE5AA70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704B3AE-AAE9-4650-BABC-88E01C7BD3B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2A6B78B-D5BB-4E4E-8419-1FC0CE3D8AD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7BF4E3B-2C32-4138-A26E-4FB5FD172B9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1317D35-54BD-4E9C-B6EA-99B047CC901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B397A98-ACC4-4021-AC3A-0C1EC793B40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99250CB-41AD-4674-B392-C867EAFC00F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BD1864F-9ACD-4C5F-A332-FFFC27786AE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A255E18-8005-4540-AF6B-C5226890539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835A781-F87C-4723-AC25-998F0A37D9F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B955AF8-CFA3-4E81-A07C-637A8EF2BB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8F5C49D-2615-40C1-BE0C-5E516E77EA0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F33C40D-4DA0-4770-A012-CD8ABD9E79F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743D833-2A91-461D-A302-D8184281B83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9D6A2F8-3D94-4AD4-B102-B7CA4066717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ED54E3F-8414-42CB-9207-14AACC0592E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A5737C0-AFCE-4CDC-B65A-7C5F0C8F99D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BFA8902-6B8C-4198-972F-C484EE62895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66A5DFC-7FA2-4A2D-A24A-F8A9ADC2D44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0427285-802D-478A-8192-2EA534BA953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994508D-3B31-42DC-B919-BFD90538BA2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0E56850-78FB-47E4-80AF-E8678BFFF5A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057E94C-EA0A-41DB-AD9B-0300F5E1395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642387D-5A9C-42B0-AE53-BB60D2ACDC5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D253A7D-10F2-4E16-BD40-EB144A4BB10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FAA36B2-B85C-442C-B0E2-85BFC0CA6AE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7F70B07-BDF2-42EE-A09E-A099CFFA9D1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68A9BB2-E5BA-4DFA-9019-FC925D9A3AF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1B72F51-754D-4AF8-9BBF-8E270952210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580BA71-1754-4A06-8B96-16C9A6DB079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BEBCBCF-64E6-46C1-A483-1DEEC2868F7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4A820AF-4680-4898-8A8B-7B95BF30C33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BABCC82-0C23-41ED-AD8D-47049FB1509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8CC8F3E-7A7F-4C43-AA38-D0F10DA3F07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7FB8291-94A3-40C2-BA0B-B1AE655A1FC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8FFF095-42F0-4B57-AFB8-96702D3DFC3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C757A85-696F-45D9-9E2E-2C5AD9DABDB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449356B-5FBD-428B-95E4-7F68509C867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2469F0B-98E9-4C2C-9EA9-3C266A667D5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C0FBCF2-49EC-4C85-A676-39EBD004CFE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8114E52-9982-44AB-BE25-6CD6129FE58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928C134-FE87-4BC6-B476-5EBDC72BBDA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3C004C7-F0EC-4E5F-817C-3AD0EB694A0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157611B-29CA-4FA6-9194-DEB87BAFD7C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EFE391D-6609-4CAD-83FC-E962309522C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49308D7-648A-4B21-8B3D-E586290636F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4F754A2-A88B-448D-8920-B13BCF8079F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C0398C3-A437-479F-BA82-EA141FF05F8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20FBEE6-E44F-4E70-A0AE-702F72BC74E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50ECD15-053B-4781-8EBC-0491E8070FB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47DB3C5-617D-4B21-A7C9-013AD66AA9B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CF7D0F6-3A56-416B-9028-F9A19A99864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90C52B0-4898-4622-A0DF-6EF3E078C94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41647FF-CD33-4752-8101-8303D55C854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DC640DF-A2F3-4C6D-B7B0-79851601D3D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766</Words>
  <Application>Microsoft Office PowerPoint</Application>
  <PresentationFormat>Widescreen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Segoe UI Semibold</vt:lpstr>
      <vt:lpstr>Tema do Office</vt:lpstr>
      <vt:lpstr>Aplicação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Provë 3D</dc:title>
  <dc:creator>MATHEUS LEMES FLORENTINO</dc:creator>
  <cp:lastModifiedBy>MATHEUS LEMES FLORENTINO</cp:lastModifiedBy>
  <cp:revision>23</cp:revision>
  <dcterms:created xsi:type="dcterms:W3CDTF">2019-09-27T20:48:49Z</dcterms:created>
  <dcterms:modified xsi:type="dcterms:W3CDTF">2019-10-09T22:26:10Z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