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5"/>
  </p:sldMasterIdLst>
  <p:sldIdLst>
    <p:sldId id="256" r:id="rId16"/>
    <p:sldId id="257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5" Type="http://schemas.openxmlformats.org/officeDocument/2006/relationships/customXml" Target="../customXml/item5.xml"/><Relationship Id="rId15" Type="http://schemas.openxmlformats.org/officeDocument/2006/relationships/slideMaster" Target="slideMasters/slideMaster1.xml"/><Relationship Id="rId10" Type="http://schemas.openxmlformats.org/officeDocument/2006/relationships/customXml" Target="../customXml/item10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0.5</c:v>
                </c:pt>
                <c:pt idx="1">
                  <c:v>1</c:v>
                </c:pt>
                <c:pt idx="2">
                  <c:v>2.2999999999999998</c:v>
                </c:pt>
                <c:pt idx="3">
                  <c:v>1.8</c:v>
                </c:pt>
                <c:pt idx="4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4BB-44F1-94D1-B4D3722D1B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ysClr val="window" lastClr="FFFFFF">
                  <a:lumMod val="75000"/>
                </a:sysClr>
              </a:solidFill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1.4</c:v>
                </c:pt>
                <c:pt idx="1">
                  <c:v>2</c:v>
                </c:pt>
                <c:pt idx="2">
                  <c:v>1.7</c:v>
                </c:pt>
                <c:pt idx="3">
                  <c:v>2.4</c:v>
                </c:pt>
                <c:pt idx="4">
                  <c:v>2.2000000000000002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4BB-44F1-94D1-B4D3722D1B0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solidFill>
                <a:sysClr val="window" lastClr="FFFFFF">
                  <a:lumMod val="65000"/>
                </a:sysClr>
              </a:solidFill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</c:v>
                </c:pt>
                <c:pt idx="1">
                  <c:v>2.6</c:v>
                </c:pt>
                <c:pt idx="2">
                  <c:v>2.5</c:v>
                </c:pt>
                <c:pt idx="3">
                  <c:v>3</c:v>
                </c:pt>
                <c:pt idx="4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4BB-44F1-94D1-B4D3722D1B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0915456"/>
        <c:axId val="82604800"/>
      </c:lineChart>
      <c:catAx>
        <c:axId val="8091545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spPr>
          <a:ln w="3175"/>
        </c:spPr>
        <c:crossAx val="82604800"/>
        <c:crosses val="autoZero"/>
        <c:auto val="1"/>
        <c:lblAlgn val="ctr"/>
        <c:lblOffset val="100"/>
        <c:noMultiLvlLbl val="0"/>
      </c:catAx>
      <c:valAx>
        <c:axId val="82604800"/>
        <c:scaling>
          <c:orientation val="minMax"/>
        </c:scaling>
        <c:delete val="0"/>
        <c:axPos val="l"/>
        <c:majorGridlines>
          <c:spPr>
            <a:ln w="3175"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none"/>
        <c:minorTickMark val="none"/>
        <c:tickLblPos val="none"/>
        <c:crossAx val="80915456"/>
        <c:crosses val="autoZero"/>
        <c:crossBetween val="between"/>
        <c:majorUnit val="0.8500000000000002"/>
      </c:valAx>
    </c:plotArea>
    <c:plotVisOnly val="1"/>
    <c:dispBlanksAs val="gap"/>
    <c:showDLblsOverMax val="0"/>
  </c:chart>
  <c:spPr>
    <a:solidFill>
      <a:sysClr val="window" lastClr="FFFFFF"/>
    </a:solidFill>
  </c:spPr>
  <c:txPr>
    <a:bodyPr/>
    <a:lstStyle/>
    <a:p>
      <a:pPr>
        <a:defRPr sz="1800"/>
      </a:pPr>
      <a:endParaRPr lang="pt-BR"/>
    </a:p>
  </c:txPr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04A325-B9BA-4ADB-8B92-3DA3F4E55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0A2D4D-92AB-430F-BCF1-F104F6EE34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61CB88-19E8-4B92-9EE8-1A9E76420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A2B8-2050-4725-9CC9-3CFF8B5D687D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6AAD09-3B03-4CEB-A97E-19C77E2F3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A6026D-A914-4066-B933-15FA6573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0759-15AA-4F37-8720-713DFD7830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916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625BA4-4157-43AE-902C-D49BEA068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4D9711E-BAAC-4ACE-95D4-256531ABD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3AA1E8-7FE9-43F7-A46E-4F669FC76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A2B8-2050-4725-9CC9-3CFF8B5D687D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F59C54-A808-4A60-8859-55ADB93BF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01473A-EAB5-4878-99C8-0B3E0EF3A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0759-15AA-4F37-8720-713DFD7830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180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D4858E4-3465-4B3C-9B80-0B1F1788C4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AABDAC2-4A39-4D7F-A1E0-63C18E91B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C7E5A5-C5FB-4C08-8BA0-EC1AA469F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A2B8-2050-4725-9CC9-3CFF8B5D687D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E2461D-D8FF-4B8D-8D4C-9F2FEC334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550E20-14AD-49E8-A5B7-57DE64094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0759-15AA-4F37-8720-713DFD7830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820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7B8B17-2E28-4F2C-871D-7AF9D272E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1F0CED-52BC-4EB5-B8E7-2B66F0D51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013179-4DF1-4B44-ACCE-8BA685675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A2B8-2050-4725-9CC9-3CFF8B5D687D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44C436-B8EC-48EA-8D79-00471FDCC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E78DD4-4DD2-4B80-B4F6-FA3B742C5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0759-15AA-4F37-8720-713DFD7830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0094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FCE94A-8171-4705-A01B-30CCD68CA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4D8CFC6-C01B-4D34-950D-31ED327E7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0A6635-7A3B-4DD1-85BC-9C6AEF9D8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A2B8-2050-4725-9CC9-3CFF8B5D687D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E686CE-263C-40C4-834D-2FCB7416C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B1D7AC-6ADC-47D1-9A8B-2998396F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0759-15AA-4F37-8720-713DFD7830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056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D4DCE-F61F-418B-BE58-3215D609F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84444E-B4D3-42F2-A971-FC931913C0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41919C4-92F6-467D-A325-B42F8B863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CD28679-FF0A-4ED3-8FE3-1C8A4DFED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A2B8-2050-4725-9CC9-3CFF8B5D687D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8BCD31-6572-4894-97C4-D58B9A703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4D9C10-6A22-4047-96AD-833EAD92C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0759-15AA-4F37-8720-713DFD7830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819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5F75D2-00FF-4E07-8F01-055BF041B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E0CF12-202F-4C05-8CF5-476BF4A08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0EC4A9A-CAB0-44A6-807C-5D0CCA593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7BC51C5-10EA-4E9F-BC93-91563B47F5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33F4EA1-5B5A-4A1D-BCAC-4BF791B602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DB44430-6CD9-450D-B8A8-08ABD70A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A2B8-2050-4725-9CC9-3CFF8B5D687D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BE616FC-4840-4162-A2A4-A90E7078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B792417-0407-447D-B9D6-A0574F87C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0759-15AA-4F37-8720-713DFD7830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361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B3246A-48A9-494E-A233-F61E95D42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85D73B8-D783-4823-A8F2-76BC513F0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A2B8-2050-4725-9CC9-3CFF8B5D687D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87CA1F2-495D-4173-A828-0D81532BC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1811662-DB4A-408D-ACA8-32011D5E3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0759-15AA-4F37-8720-713DFD7830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2160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D792227-F033-4CE3-9BEB-84B89E1C5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A2B8-2050-4725-9CC9-3CFF8B5D687D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4B12A89-27A2-4F93-93C7-FD0486114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0922295-6453-45D6-8A40-2EA5C7BAA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0759-15AA-4F37-8720-713DFD7830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6464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66BFD-63CF-4980-8831-1ED5F2576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7171F2-E9A6-4399-BF13-46DE4EB5F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3B07E4B-255B-43D3-9BA5-4E9E16039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A74BE9-E976-4850-A030-E1EF3811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A2B8-2050-4725-9CC9-3CFF8B5D687D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DF810A-F051-44CA-9166-8FBB188C5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D09DC2-EA1F-468F-A2C2-30FC34D97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0759-15AA-4F37-8720-713DFD7830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209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E00767-1227-4128-82B4-7CEF1DAB1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01EF2DE-7B3D-45D2-A50C-4AF3E95AD0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552C849-2CFE-4249-B74A-0B271183D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B11311B-FC9E-498F-910D-5F1A68995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A2B8-2050-4725-9CC9-3CFF8B5D687D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0F6C989-C5CE-4E0F-B08C-A617EC20C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6522F5-5176-4635-8C20-8F861FC2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0759-15AA-4F37-8720-713DFD7830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097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529ABE4-2AAC-4EB9-9DF5-63566504D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575E1F-6C84-4F31-8FD2-D2D1EC5C2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89E980-9D98-4CA8-A74F-66AC603715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9A2B8-2050-4725-9CC9-3CFF8B5D687D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A23C94-16A8-4742-A192-F61974FA3F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3B7E39-7970-4209-BEB7-CC4A69858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80759-15AA-4F37-8720-713DFD7830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4394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image" Target="../media/image1.png"/><Relationship Id="rId7" Type="http://schemas.openxmlformats.org/officeDocument/2006/relationships/image" Target="../media/image9.jpe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14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7.jpeg"/><Relationship Id="rId9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>
            <a:extLst>
              <a:ext uri="{FF2B5EF4-FFF2-40B4-BE49-F238E27FC236}">
                <a16:creationId xmlns:a16="http://schemas.microsoft.com/office/drawing/2014/main" id="{BED4D6B0-379B-49B6-866E-D94548993C45}"/>
              </a:ext>
            </a:extLst>
          </p:cNvPr>
          <p:cNvGrpSpPr/>
          <p:nvPr/>
        </p:nvGrpSpPr>
        <p:grpSpPr>
          <a:xfrm>
            <a:off x="1057459" y="399683"/>
            <a:ext cx="10077081" cy="6058634"/>
            <a:chOff x="225083" y="451496"/>
            <a:chExt cx="10077081" cy="6058634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9578C9D5-AF92-4377-ABBF-85B829E80554}"/>
                </a:ext>
              </a:extLst>
            </p:cNvPr>
            <p:cNvSpPr/>
            <p:nvPr/>
          </p:nvSpPr>
          <p:spPr>
            <a:xfrm>
              <a:off x="225083" y="3541847"/>
              <a:ext cx="3221502" cy="2968283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6D0ADA02-4E5D-4F1D-AFF4-CBB5635D8F5D}"/>
                </a:ext>
              </a:extLst>
            </p:cNvPr>
            <p:cNvSpPr txBox="1"/>
            <p:nvPr/>
          </p:nvSpPr>
          <p:spPr>
            <a:xfrm>
              <a:off x="364446" y="5793548"/>
              <a:ext cx="30719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É enviado um alerta via Slack detalhando o erro ao usuário</a:t>
              </a:r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42338166-451B-4EB8-91EA-336A411DB2EA}"/>
                </a:ext>
              </a:extLst>
            </p:cNvPr>
            <p:cNvSpPr/>
            <p:nvPr/>
          </p:nvSpPr>
          <p:spPr>
            <a:xfrm>
              <a:off x="225083" y="460717"/>
              <a:ext cx="3221502" cy="2968283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C5DEB609-FBAD-4F9A-BD1D-AD53BE39F26A}"/>
                </a:ext>
              </a:extLst>
            </p:cNvPr>
            <p:cNvSpPr/>
            <p:nvPr/>
          </p:nvSpPr>
          <p:spPr>
            <a:xfrm>
              <a:off x="3598985" y="460716"/>
              <a:ext cx="3221502" cy="2968283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13ADA0AA-1600-44B9-9122-6DEA03D8BBC0}"/>
                </a:ext>
              </a:extLst>
            </p:cNvPr>
            <p:cNvSpPr/>
            <p:nvPr/>
          </p:nvSpPr>
          <p:spPr>
            <a:xfrm>
              <a:off x="6972887" y="460715"/>
              <a:ext cx="3221502" cy="2968283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21B5FF24-D693-44F6-872F-8C64679CBE1C}"/>
                </a:ext>
              </a:extLst>
            </p:cNvPr>
            <p:cNvSpPr/>
            <p:nvPr/>
          </p:nvSpPr>
          <p:spPr>
            <a:xfrm>
              <a:off x="364446" y="552594"/>
              <a:ext cx="2922308" cy="2086606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41FF8EC6-D549-4447-9BA1-44EE0D31BC44}"/>
                </a:ext>
              </a:extLst>
            </p:cNvPr>
            <p:cNvSpPr/>
            <p:nvPr/>
          </p:nvSpPr>
          <p:spPr>
            <a:xfrm>
              <a:off x="3717509" y="528413"/>
              <a:ext cx="2922308" cy="2086606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415BC073-B2B7-4C69-A0ED-668706FF0E98}"/>
                </a:ext>
              </a:extLst>
            </p:cNvPr>
            <p:cNvSpPr/>
            <p:nvPr/>
          </p:nvSpPr>
          <p:spPr>
            <a:xfrm>
              <a:off x="7122484" y="613118"/>
              <a:ext cx="2922308" cy="2086606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CED10873-483C-42DD-AB95-BCAEC307EDCB}"/>
                </a:ext>
              </a:extLst>
            </p:cNvPr>
            <p:cNvSpPr/>
            <p:nvPr/>
          </p:nvSpPr>
          <p:spPr>
            <a:xfrm>
              <a:off x="374680" y="3730586"/>
              <a:ext cx="2922308" cy="2086606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C63C2F1E-58D6-43D2-BDB1-31474D78F54B}"/>
                </a:ext>
              </a:extLst>
            </p:cNvPr>
            <p:cNvSpPr txBox="1"/>
            <p:nvPr/>
          </p:nvSpPr>
          <p:spPr>
            <a:xfrm>
              <a:off x="333553" y="2633473"/>
              <a:ext cx="30719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Usuário deixou seu Computador renderizando após o termino do trabalho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F84981B6-D3BD-46ED-A5ED-B53010843E53}"/>
                </a:ext>
              </a:extLst>
            </p:cNvPr>
            <p:cNvSpPr txBox="1"/>
            <p:nvPr/>
          </p:nvSpPr>
          <p:spPr>
            <a:xfrm>
              <a:off x="3710374" y="2571370"/>
              <a:ext cx="30719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Usuário resolve sair para uma festa para comemorar o termino do projeto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8FE65CA9-EBFB-4A4B-A0B2-A2EAD7544D32}"/>
                </a:ext>
              </a:extLst>
            </p:cNvPr>
            <p:cNvSpPr txBox="1"/>
            <p:nvPr/>
          </p:nvSpPr>
          <p:spPr>
            <a:xfrm>
              <a:off x="7080662" y="2756461"/>
              <a:ext cx="32215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Ocorre um erro e o usuário não está em casa</a:t>
              </a:r>
            </a:p>
          </p:txBody>
        </p:sp>
        <p:pic>
          <p:nvPicPr>
            <p:cNvPr id="1026" name="Picture 2" descr="Computer Screen Icon transparent PNG - StickPNG">
              <a:extLst>
                <a:ext uri="{FF2B5EF4-FFF2-40B4-BE49-F238E27FC236}">
                  <a16:creationId xmlns:a16="http://schemas.microsoft.com/office/drawing/2014/main" id="{CB2C71BF-A957-41F8-9023-CAE4FECEA0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766" y="451496"/>
              <a:ext cx="2256168" cy="2256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70C8359D-A3AF-43D1-A2A4-C9E646F31B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28768" y="2053884"/>
              <a:ext cx="502406" cy="5394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to 114">
              <a:extLst>
                <a:ext uri="{FF2B5EF4-FFF2-40B4-BE49-F238E27FC236}">
                  <a16:creationId xmlns:a16="http://schemas.microsoft.com/office/drawing/2014/main" id="{DB013039-F4D1-4409-A4A3-76EA67597E7B}"/>
                </a:ext>
              </a:extLst>
            </p:cNvPr>
            <p:cNvCxnSpPr/>
            <p:nvPr/>
          </p:nvCxnSpPr>
          <p:spPr>
            <a:xfrm flipH="1">
              <a:off x="3735905" y="2052884"/>
              <a:ext cx="1592862" cy="363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to 116">
              <a:extLst>
                <a:ext uri="{FF2B5EF4-FFF2-40B4-BE49-F238E27FC236}">
                  <a16:creationId xmlns:a16="http://schemas.microsoft.com/office/drawing/2014/main" id="{E49DFDE4-16AF-4274-9AE2-7BB0DB8BFA67}"/>
                </a:ext>
              </a:extLst>
            </p:cNvPr>
            <p:cNvCxnSpPr/>
            <p:nvPr/>
          </p:nvCxnSpPr>
          <p:spPr>
            <a:xfrm flipV="1">
              <a:off x="5328767" y="613118"/>
              <a:ext cx="0" cy="14397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AutoShape 8" descr="Exit Png">
              <a:extLst>
                <a:ext uri="{FF2B5EF4-FFF2-40B4-BE49-F238E27FC236}">
                  <a16:creationId xmlns:a16="http://schemas.microsoft.com/office/drawing/2014/main" id="{10032CBB-7DF9-4A10-B9C3-99F818122CD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43599" y="3276599"/>
              <a:ext cx="2801817" cy="280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pic>
          <p:nvPicPr>
            <p:cNvPr id="1034" name="Picture 10" descr="Imagem relacionada">
              <a:extLst>
                <a:ext uri="{FF2B5EF4-FFF2-40B4-BE49-F238E27FC236}">
                  <a16:creationId xmlns:a16="http://schemas.microsoft.com/office/drawing/2014/main" id="{3F4599F7-A50F-4552-9A00-7C9B14F70C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9736" y="1116423"/>
              <a:ext cx="1296047" cy="12960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" name="Picture 2" descr="Computer Screen Icon transparent PNG - StickPNG">
              <a:extLst>
                <a:ext uri="{FF2B5EF4-FFF2-40B4-BE49-F238E27FC236}">
                  <a16:creationId xmlns:a16="http://schemas.microsoft.com/office/drawing/2014/main" id="{F6E7C3D0-A1D4-4D50-AEC1-EEFDF4EE2F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5554" y="528413"/>
              <a:ext cx="2256168" cy="2256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Resultado de imagem para cell phone png">
              <a:extLst>
                <a:ext uri="{FF2B5EF4-FFF2-40B4-BE49-F238E27FC236}">
                  <a16:creationId xmlns:a16="http://schemas.microsoft.com/office/drawing/2014/main" id="{CA154F71-0F8F-40E6-B85E-AF91E14CB5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994" y="3821000"/>
              <a:ext cx="1911128" cy="19111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Resultado de imagem para alert png">
              <a:extLst>
                <a:ext uri="{FF2B5EF4-FFF2-40B4-BE49-F238E27FC236}">
                  <a16:creationId xmlns:a16="http://schemas.microsoft.com/office/drawing/2014/main" id="{89E27110-286C-4F35-868D-5A711EC086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4299" y="923666"/>
              <a:ext cx="1025906" cy="940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Resultado de imagem para ok png">
              <a:extLst>
                <a:ext uri="{FF2B5EF4-FFF2-40B4-BE49-F238E27FC236}">
                  <a16:creationId xmlns:a16="http://schemas.microsoft.com/office/drawing/2014/main" id="{E4FE3B9C-26DB-44B3-A5E5-A456147311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5644" y="833607"/>
              <a:ext cx="1001458" cy="1002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3C5BB3C1-441A-4B7D-A2CD-A585CBF574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71477" t="18049" r="3545" b="24892"/>
            <a:stretch/>
          </p:blipFill>
          <p:spPr>
            <a:xfrm>
              <a:off x="1398233" y="4504446"/>
              <a:ext cx="767233" cy="3265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4958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1931C10-AECD-4FAD-AB0A-E87D7281D299}"/>
              </a:ext>
            </a:extLst>
          </p:cNvPr>
          <p:cNvSpPr/>
          <p:nvPr/>
        </p:nvSpPr>
        <p:spPr>
          <a:xfrm>
            <a:off x="225083" y="460717"/>
            <a:ext cx="3221502" cy="296828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AC7A9DD-D204-41E1-9CB6-1406DF72B366}"/>
              </a:ext>
            </a:extLst>
          </p:cNvPr>
          <p:cNvSpPr/>
          <p:nvPr/>
        </p:nvSpPr>
        <p:spPr>
          <a:xfrm>
            <a:off x="3598985" y="460716"/>
            <a:ext cx="3221502" cy="296828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86CF363-5307-4578-A780-5393FC34C419}"/>
              </a:ext>
            </a:extLst>
          </p:cNvPr>
          <p:cNvSpPr/>
          <p:nvPr/>
        </p:nvSpPr>
        <p:spPr>
          <a:xfrm>
            <a:off x="6972887" y="460715"/>
            <a:ext cx="3221502" cy="296828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BD4806B-C8E1-446D-A200-64FFBA728CC4}"/>
              </a:ext>
            </a:extLst>
          </p:cNvPr>
          <p:cNvSpPr/>
          <p:nvPr/>
        </p:nvSpPr>
        <p:spPr>
          <a:xfrm>
            <a:off x="225083" y="3541847"/>
            <a:ext cx="3221502" cy="296828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9BCFB9C-9BB2-46C7-95B9-F6F94E74A11A}"/>
              </a:ext>
            </a:extLst>
          </p:cNvPr>
          <p:cNvSpPr/>
          <p:nvPr/>
        </p:nvSpPr>
        <p:spPr>
          <a:xfrm>
            <a:off x="3598985" y="3541846"/>
            <a:ext cx="3221502" cy="296828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F0385A5-5C35-4835-8953-55EAB6E00C80}"/>
              </a:ext>
            </a:extLst>
          </p:cNvPr>
          <p:cNvSpPr/>
          <p:nvPr/>
        </p:nvSpPr>
        <p:spPr>
          <a:xfrm>
            <a:off x="364446" y="552594"/>
            <a:ext cx="2922308" cy="208660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79020D7-BB8B-46FA-BD4E-1FF3C92CA187}"/>
              </a:ext>
            </a:extLst>
          </p:cNvPr>
          <p:cNvSpPr/>
          <p:nvPr/>
        </p:nvSpPr>
        <p:spPr>
          <a:xfrm>
            <a:off x="3748582" y="613118"/>
            <a:ext cx="2922308" cy="208660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8E0CB08-5459-43BB-9887-F8A7A328C047}"/>
              </a:ext>
            </a:extLst>
          </p:cNvPr>
          <p:cNvSpPr/>
          <p:nvPr/>
        </p:nvSpPr>
        <p:spPr>
          <a:xfrm>
            <a:off x="7122484" y="613118"/>
            <a:ext cx="2922308" cy="208660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F9A458E-38DB-426B-87A9-4B20410DBF28}"/>
              </a:ext>
            </a:extLst>
          </p:cNvPr>
          <p:cNvSpPr/>
          <p:nvPr/>
        </p:nvSpPr>
        <p:spPr>
          <a:xfrm>
            <a:off x="374680" y="3730586"/>
            <a:ext cx="2922308" cy="208660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B858B92-5BAC-470D-8728-E8ACC9857332}"/>
              </a:ext>
            </a:extLst>
          </p:cNvPr>
          <p:cNvSpPr/>
          <p:nvPr/>
        </p:nvSpPr>
        <p:spPr>
          <a:xfrm>
            <a:off x="3748582" y="3730586"/>
            <a:ext cx="2922308" cy="208660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028E110-BEEF-42C8-A8B9-7CBA7717519B}"/>
              </a:ext>
            </a:extLst>
          </p:cNvPr>
          <p:cNvSpPr/>
          <p:nvPr/>
        </p:nvSpPr>
        <p:spPr>
          <a:xfrm>
            <a:off x="7789068" y="3609807"/>
            <a:ext cx="2922308" cy="208660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ED6460D-EC9D-4346-BC70-F53FF1A625DD}"/>
              </a:ext>
            </a:extLst>
          </p:cNvPr>
          <p:cNvSpPr txBox="1"/>
          <p:nvPr/>
        </p:nvSpPr>
        <p:spPr>
          <a:xfrm>
            <a:off x="360545" y="2712890"/>
            <a:ext cx="307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Usuário renderizando/criando uma animação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F1B9931-87B5-4EF6-8EF1-31F20582B925}"/>
              </a:ext>
            </a:extLst>
          </p:cNvPr>
          <p:cNvSpPr txBox="1"/>
          <p:nvPr/>
        </p:nvSpPr>
        <p:spPr>
          <a:xfrm>
            <a:off x="3734447" y="2753585"/>
            <a:ext cx="307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Alerta de lentidão do hardware durante o processo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A664D0E-8B82-463D-A424-310D6F225629}"/>
              </a:ext>
            </a:extLst>
          </p:cNvPr>
          <p:cNvSpPr txBox="1"/>
          <p:nvPr/>
        </p:nvSpPr>
        <p:spPr>
          <a:xfrm>
            <a:off x="7006028" y="2784362"/>
            <a:ext cx="3221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Identificação do causa do baixo nível de desempenho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F3045C9-C341-4190-9F36-52EB0C5C0B05}"/>
              </a:ext>
            </a:extLst>
          </p:cNvPr>
          <p:cNvSpPr txBox="1"/>
          <p:nvPr/>
        </p:nvSpPr>
        <p:spPr>
          <a:xfrm>
            <a:off x="364446" y="5793548"/>
            <a:ext cx="307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Gráfico informando o motivo e horário do ocorrido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B2BC8C2-6A4F-4AF3-90AC-2DD1DE1DE3D1}"/>
              </a:ext>
            </a:extLst>
          </p:cNvPr>
          <p:cNvSpPr txBox="1"/>
          <p:nvPr/>
        </p:nvSpPr>
        <p:spPr>
          <a:xfrm>
            <a:off x="3576874" y="5873929"/>
            <a:ext cx="3396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Informando possíveis causas desse problema </a:t>
            </a:r>
          </a:p>
        </p:txBody>
      </p:sp>
      <p:sp>
        <p:nvSpPr>
          <p:cNvPr id="24" name="AutoShape 8" descr="Exit Png">
            <a:extLst>
              <a:ext uri="{FF2B5EF4-FFF2-40B4-BE49-F238E27FC236}">
                <a16:creationId xmlns:a16="http://schemas.microsoft.com/office/drawing/2014/main" id="{DBB00DCB-093C-4BBD-85E6-1C00F70C70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801817" cy="280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6" name="Picture 2" descr="Computer Screen Icon transparent PNG - StickPNG">
            <a:extLst>
              <a:ext uri="{FF2B5EF4-FFF2-40B4-BE49-F238E27FC236}">
                <a16:creationId xmlns:a16="http://schemas.microsoft.com/office/drawing/2014/main" id="{98E04113-3015-434D-BB15-BA0707DC1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554" y="528413"/>
            <a:ext cx="2256168" cy="225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m relacionada">
            <a:extLst>
              <a:ext uri="{FF2B5EF4-FFF2-40B4-BE49-F238E27FC236}">
                <a16:creationId xmlns:a16="http://schemas.microsoft.com/office/drawing/2014/main" id="{7109F761-C49E-46F5-A7CB-F5BBA9F96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93" y="576276"/>
            <a:ext cx="2020599" cy="202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omputer Screen Icon transparent PNG - StickPNG">
            <a:extLst>
              <a:ext uri="{FF2B5EF4-FFF2-40B4-BE49-F238E27FC236}">
                <a16:creationId xmlns:a16="http://schemas.microsoft.com/office/drawing/2014/main" id="{A8DF020B-1B0B-4009-A731-B4454A018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997" y="524550"/>
            <a:ext cx="2256168" cy="225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4" descr="Resultado de imagem para alert png">
            <a:extLst>
              <a:ext uri="{FF2B5EF4-FFF2-40B4-BE49-F238E27FC236}">
                <a16:creationId xmlns:a16="http://schemas.microsoft.com/office/drawing/2014/main" id="{AA54B7D7-BE92-44F4-8A39-B4ADDCFDE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128" y="923666"/>
            <a:ext cx="1025906" cy="9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m para grafico png">
            <a:extLst>
              <a:ext uri="{FF2B5EF4-FFF2-40B4-BE49-F238E27FC236}">
                <a16:creationId xmlns:a16="http://schemas.microsoft.com/office/drawing/2014/main" id="{5DDC4C33-EA7F-4FE2-88CB-A999B5C5A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863" y="1111365"/>
            <a:ext cx="817236" cy="817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4E6902B2-E089-4C3D-B95B-6DB4506B8605}"/>
              </a:ext>
            </a:extLst>
          </p:cNvPr>
          <p:cNvCxnSpPr>
            <a:cxnSpLocks/>
          </p:cNvCxnSpPr>
          <p:nvPr/>
        </p:nvCxnSpPr>
        <p:spPr>
          <a:xfrm>
            <a:off x="9030345" y="866010"/>
            <a:ext cx="0" cy="10788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Resultado de imagem para grafico pizza png">
            <a:extLst>
              <a:ext uri="{FF2B5EF4-FFF2-40B4-BE49-F238E27FC236}">
                <a16:creationId xmlns:a16="http://schemas.microsoft.com/office/drawing/2014/main" id="{607209D8-25E4-441C-9B8C-BA708574A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0252" y="954900"/>
            <a:ext cx="435553" cy="408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3" name="CaixaDeTexto 2052">
            <a:extLst>
              <a:ext uri="{FF2B5EF4-FFF2-40B4-BE49-F238E27FC236}">
                <a16:creationId xmlns:a16="http://schemas.microsoft.com/office/drawing/2014/main" id="{DC61742C-692F-4EF2-A9B5-2E27C8C536A9}"/>
              </a:ext>
            </a:extLst>
          </p:cNvPr>
          <p:cNvSpPr txBox="1"/>
          <p:nvPr/>
        </p:nvSpPr>
        <p:spPr>
          <a:xfrm>
            <a:off x="7768774" y="847884"/>
            <a:ext cx="12448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RAM </a:t>
            </a:r>
            <a:r>
              <a:rPr lang="pt-BR" sz="1050" dirty="0" err="1"/>
              <a:t>Alert</a:t>
            </a:r>
            <a:endParaRPr lang="pt-BR" sz="1050" dirty="0"/>
          </a:p>
        </p:txBody>
      </p:sp>
      <p:pic>
        <p:nvPicPr>
          <p:cNvPr id="42" name="Picture 14" descr="Resultado de imagem para alert png">
            <a:extLst>
              <a:ext uri="{FF2B5EF4-FFF2-40B4-BE49-F238E27FC236}">
                <a16:creationId xmlns:a16="http://schemas.microsoft.com/office/drawing/2014/main" id="{E6684F8A-313D-41FF-BBC4-D86673E4A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467" y="847884"/>
            <a:ext cx="223612" cy="20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3" name="LineChart">
            <a:extLst>
              <a:ext uri="{FF2B5EF4-FFF2-40B4-BE49-F238E27FC236}">
                <a16:creationId xmlns:a16="http://schemas.microsoft.com/office/drawing/2014/main" id="{D3E941D0-68FC-47AC-8624-16817C35FA2B}"/>
              </a:ext>
            </a:extLst>
          </p:cNvPr>
          <p:cNvGraphicFramePr/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3993316900"/>
              </p:ext>
            </p:extLst>
          </p:nvPr>
        </p:nvGraphicFramePr>
        <p:xfrm>
          <a:off x="1073874" y="3961627"/>
          <a:ext cx="1437715" cy="11258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pic>
        <p:nvPicPr>
          <p:cNvPr id="44" name="Picture 2" descr="Computer Screen Icon transparent PNG - StickPNG">
            <a:extLst>
              <a:ext uri="{FF2B5EF4-FFF2-40B4-BE49-F238E27FC236}">
                <a16:creationId xmlns:a16="http://schemas.microsoft.com/office/drawing/2014/main" id="{2D6476E6-1F02-4D7A-8293-593599289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50" y="3624181"/>
            <a:ext cx="2256168" cy="225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5" name="CaixaDeTexto 2054">
            <a:extLst>
              <a:ext uri="{FF2B5EF4-FFF2-40B4-BE49-F238E27FC236}">
                <a16:creationId xmlns:a16="http://schemas.microsoft.com/office/drawing/2014/main" id="{192F94B0-F7F3-41A3-AB49-6FA94C4B9E2B}"/>
              </a:ext>
            </a:extLst>
          </p:cNvPr>
          <p:cNvSpPr txBox="1"/>
          <p:nvPr/>
        </p:nvSpPr>
        <p:spPr>
          <a:xfrm>
            <a:off x="740804" y="3863962"/>
            <a:ext cx="828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RAM</a:t>
            </a:r>
          </a:p>
        </p:txBody>
      </p:sp>
      <p:pic>
        <p:nvPicPr>
          <p:cNvPr id="46" name="Picture 2" descr="Computer Screen Icon transparent PNG - StickPNG">
            <a:extLst>
              <a:ext uri="{FF2B5EF4-FFF2-40B4-BE49-F238E27FC236}">
                <a16:creationId xmlns:a16="http://schemas.microsoft.com/office/drawing/2014/main" id="{EB10B6C4-3C72-4CDC-8528-78B2964A3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652" y="3607378"/>
            <a:ext cx="2256168" cy="225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ado de imagem para relatorio icon png">
            <a:extLst>
              <a:ext uri="{FF2B5EF4-FFF2-40B4-BE49-F238E27FC236}">
                <a16:creationId xmlns:a16="http://schemas.microsoft.com/office/drawing/2014/main" id="{21A5BED3-93BE-4E70-BB8B-4D688C1E5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313" y="3968983"/>
            <a:ext cx="1008365" cy="100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sultado de imagem para relatorio icon png">
            <a:extLst>
              <a:ext uri="{FF2B5EF4-FFF2-40B4-BE49-F238E27FC236}">
                <a16:creationId xmlns:a16="http://schemas.microsoft.com/office/drawing/2014/main" id="{3FAC3B7D-C4EC-4674-B272-CE850F2D0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301" y="3947738"/>
            <a:ext cx="987449" cy="987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CaixaDeTexto 2056">
            <a:extLst>
              <a:ext uri="{FF2B5EF4-FFF2-40B4-BE49-F238E27FC236}">
                <a16:creationId xmlns:a16="http://schemas.microsoft.com/office/drawing/2014/main" id="{0E128238-D726-409F-B912-A74C70312F21}"/>
              </a:ext>
            </a:extLst>
          </p:cNvPr>
          <p:cNvSpPr txBox="1"/>
          <p:nvPr/>
        </p:nvSpPr>
        <p:spPr>
          <a:xfrm>
            <a:off x="7837612" y="3730586"/>
            <a:ext cx="30408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Gerson, com base nos seus últimos serviços, percebemos que sua máquina teve baixa efetividade. Recomendamos que você altere alguns componentes do seu hardware.</a:t>
            </a:r>
          </a:p>
        </p:txBody>
      </p:sp>
      <p:cxnSp>
        <p:nvCxnSpPr>
          <p:cNvPr id="2061" name="Conector: Curvo 2060">
            <a:extLst>
              <a:ext uri="{FF2B5EF4-FFF2-40B4-BE49-F238E27FC236}">
                <a16:creationId xmlns:a16="http://schemas.microsoft.com/office/drawing/2014/main" id="{DCF3589A-E5D9-478B-877E-DD5E31E9E2CF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855928" y="4441462"/>
            <a:ext cx="1933140" cy="21164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8588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0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11.xml><?xml version="1.0" encoding="utf-8"?>
<Control xmlns="http://schemas.microsoft.com/VisualStudio/2011/storyboarding/control">
  <Id Name="System.Storyboarding.Icons.FolderOpen" Revision="1" Stencil="System.Storyboarding.Icons" StencilVersion="0.1"/>
</Control>
</file>

<file path=customXml/item12.xml><?xml version="1.0" encoding="utf-8"?>
<Control xmlns="http://schemas.microsoft.com/VisualStudio/2011/storyboarding/control">
  <Id Name="System.Storyboarding.Icons.Paste" Revision="1" Stencil="System.Storyboarding.Icons" StencilVersion="0.1"/>
</Control>
</file>

<file path=customXml/item13.xml><?xml version="1.0" encoding="utf-8"?>
<Control xmlns="http://schemas.microsoft.com/VisualStudio/2011/storyboarding/control">
  <Id Name="System.Storyboarding.Icons.ExpandCollapse" Revision="1" Stencil="System.Storyboarding.Icons" StencilVersion="0.1"/>
</Control>
</file>

<file path=customXml/item14.xml><?xml version="1.0" encoding="utf-8"?>
<Control xmlns="http://schemas.microsoft.com/VisualStudio/2011/storyboarding/control">
  <Id Name="System.Storyboarding.Media.LineChart" Revision="1" Stencil="System.Storyboarding.Media" StencilVersion="0.1"/>
</Control>
</file>

<file path=customXml/item2.xml><?xml version="1.0" encoding="utf-8"?>
<Control xmlns="http://schemas.microsoft.com/VisualStudio/2011/storyboarding/control">
  <Id Name="System.Storyboarding.WindowsAppIcons.Check" Revision="1" Stencil="System.Storyboarding.WindowsAppIcons" StencilVersion="0.1"/>
</Control>
</file>

<file path=customXml/item3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4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5.xml><?xml version="1.0" encoding="utf-8"?>
<Control xmlns="http://schemas.microsoft.com/VisualStudio/2011/storyboarding/control">
  <Id Name="System.Storyboarding.Media.LineChart" Revision="1" Stencil="System.Storyboarding.Media" StencilVersion="0.1"/>
</Control>
</file>

<file path=customXml/item6.xml><?xml version="1.0" encoding="utf-8"?>
<Control xmlns="http://schemas.microsoft.com/VisualStudio/2011/storyboarding/control">
  <Id Name="System.Storyboarding.Icons.Paste" Revision="1" Stencil="System.Storyboarding.Icons" StencilVersion="0.1"/>
</Control>
</file>

<file path=customXml/item7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8.xml><?xml version="1.0" encoding="utf-8"?>
<Control xmlns="http://schemas.microsoft.com/VisualStudio/2011/storyboarding/control">
  <Id Name="System.Storyboarding.Media.VerticalBarChart" Revision="1" Stencil="System.Storyboarding.Media" StencilVersion="0.1"/>
</Control>
</file>

<file path=customXml/item9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Props1.xml><?xml version="1.0" encoding="utf-8"?>
<ds:datastoreItem xmlns:ds="http://schemas.openxmlformats.org/officeDocument/2006/customXml" ds:itemID="{38EBF898-A80D-48A4-8F7F-57C93387D18D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F672AFA5-7933-4DB9-B582-A00FB505E663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867AD8AD-052D-4738-A4A7-5C2F34C0723F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788B8229-55C8-4F4D-96C9-11DB76B31F1B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380D3B55-4942-4E1D-8CE5-788461A46A16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DAF735DA-B82C-45E8-98B3-938DBB0F2CA3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F02434CF-CB8C-4279-AD01-50DFF4F16CC7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5CDA1186-17CB-40F0-9FDD-D74700D5A707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D8509391-CF86-4F1C-9D62-CCCF8A66B9E5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740B8ABC-0D84-4E45-898F-78614BC263D4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19A07A01-D0FE-455D-B47A-654F98A6345A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6ABA07D7-12DC-4880-BA20-FC2E25A57658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B302C846-6C9C-4C7A-B5C2-1405D4ADB7F3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6184A02D-8B89-4D07-AD6E-952A45DB99F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108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CAIRES</dc:creator>
  <cp:lastModifiedBy>Lais Silva</cp:lastModifiedBy>
  <cp:revision>20</cp:revision>
  <dcterms:created xsi:type="dcterms:W3CDTF">2019-10-16T10:12:55Z</dcterms:created>
  <dcterms:modified xsi:type="dcterms:W3CDTF">2019-12-02T03:59:12Z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