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87750-3191-4599-AE97-2C41E9FD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9EEB1-F397-433F-A54A-537EB3775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734F7-B078-4650-8EBE-CACF6D61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340C1-341F-448D-AB64-6B47D61D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40548-8556-47BC-A181-D7DDC50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5CF0-539F-4939-8BA9-EB4D2BE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3D60-BF6B-4AA3-A38C-22C32B91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8AD91-5FB7-46FB-9950-07137FC8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44509-EE1F-4930-A21B-8BF649D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753A0-3178-4D09-B9DF-71A4F760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0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E932C-F676-43FD-8559-19BBB518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69BA94-9888-4BA8-A429-A6A75A43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2D75F-6339-431E-8B69-099C498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36D38-F4EC-4EFA-86C6-FA2DF90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43F9F-DE73-4064-AB93-3B7FF53F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638C-3A0D-4E25-AB1B-05C7D223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B06D9-5194-49C5-9EF9-DF5BE161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94FDC-C4CB-4037-93FD-3B0CA565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D79A3-29CC-4B5F-8A1A-95A79D6F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C98B4-5745-4916-87DE-2F61DF94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6951-6BE9-4D8B-BA88-2012FF73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04877-4D30-48B8-BCE2-3342A7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A73A6-852E-4E9B-9822-11B8C56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179B0-0236-4832-A300-34FDC37B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C3F71-A65A-41C1-8AC3-B7F7700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8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7B830-FB7A-4E5A-A611-BEFF5C24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771D5-A34A-4FA3-B1A7-C25990E5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DF0E94-02DF-415B-AC05-EF202DFEF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F1282-41F0-45CD-A069-CB0DA9A7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6F4A8-A5F7-4157-BDE4-18D53221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5D2CB-6607-4B2F-A87E-69472EFC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4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D01A7-7EDB-4614-8B2F-E080D496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E8829-4D87-44A1-A1DC-958DA48C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85F1D4-DF3B-49E5-AB17-A6F72B53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37A611-A3ED-4D7F-9FBC-E55DC3D5B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B5F902-53E6-4045-8E56-D9121CD84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67FCBB-0C10-4C30-A409-A950FF0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B89D7B-6AE1-4DB8-8044-B009E956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69A515-5EE5-493C-8775-8BC9B7D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8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BF54-8535-44E9-B04E-70E51C5E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DA232E-5A5F-418B-979B-3990EB47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266904-2CD3-4931-8BE8-C5BD4F64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D8B159-4DB2-4A8A-A73E-6380897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3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FD6AFF-2ADA-4671-929D-50209AB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E9F71A-FBB2-48C4-A6D5-26BE8356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C6782-892D-46D7-A7BC-A3F4FAB1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6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067BD-7914-4AD3-B0D4-11B3E39F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8EE15-FBB4-49E6-AA71-EB67BA25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42A2F4-1B8A-496E-9F11-A82793C8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7E8B5-EDB2-42A6-9D14-3D81B856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37E24-F6DE-4527-BD54-78204B59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1747A-E8BB-4ED6-8AFD-C7B7560F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AEEA-F209-47DA-AD09-54A7946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9D9761-0A34-419B-A1E6-0C2772BC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3224D2-6901-4D1C-800F-4A2FC854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556996-12BC-4A9B-BAC4-5D738B93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F9B29-B949-46D8-B853-D7004454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F7013-C547-46FA-AD2C-D476696A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849E4E-D118-4F44-A351-45356FA1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20889-B440-4DD5-8A92-831E915D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51388-307B-41C3-8DF6-799D6494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8E98-7DE2-4429-B71B-977D0B474192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A767E-CFBE-45BA-BA24-AD3E0BB89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618AE-CCDE-4FEE-82FB-4C5FA0F5A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54DB-8B15-46BE-8E17-D25A2C8F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A01083-372D-411A-8A41-F9C8CA1C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5" y="371980"/>
            <a:ext cx="7470906" cy="17100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94115-396F-471B-984C-58989F48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6" y="2203779"/>
            <a:ext cx="7470906" cy="1921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85E7C9-A028-419C-8940-2942A6E7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25" y="4125308"/>
            <a:ext cx="7470906" cy="23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383ED4-FA98-4BBB-92C0-52BF796E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3" y="162072"/>
            <a:ext cx="7470000" cy="2060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250FE8-9909-4F73-8DAA-506C5A51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3" y="2222097"/>
            <a:ext cx="7475711" cy="1632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7C7D4C-70BE-4D31-A395-857E70C111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2" r="1"/>
          <a:stretch/>
        </p:blipFill>
        <p:spPr>
          <a:xfrm>
            <a:off x="210463" y="3854548"/>
            <a:ext cx="7470000" cy="20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8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LEMES FLORENTINO</dc:creator>
  <cp:lastModifiedBy>MATHEUS LEMES FLORENTINO</cp:lastModifiedBy>
  <cp:revision>1</cp:revision>
  <dcterms:created xsi:type="dcterms:W3CDTF">2019-10-25T21:25:14Z</dcterms:created>
  <dcterms:modified xsi:type="dcterms:W3CDTF">2019-10-25T21:30:07Z</dcterms:modified>
</cp:coreProperties>
</file>