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8"/>
  </p:notesMasterIdLst>
  <p:sldIdLst>
    <p:sldId id="262" r:id="rId3"/>
    <p:sldId id="263" r:id="rId4"/>
    <p:sldId id="260" r:id="rId5"/>
    <p:sldId id="256" r:id="rId6"/>
    <p:sldId id="257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>
        <p:scale>
          <a:sx n="60" d="100"/>
          <a:sy n="60" d="100"/>
        </p:scale>
        <p:origin x="105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7617A-4887-4F1B-91A2-06D3C7B404C1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C8886-9888-444D-81BF-ADFE5D58F5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653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C8886-9888-444D-81BF-ADFE5D58F53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12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7A2CC-CFB8-4B6D-B755-3BB40960D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663C0C-EE33-417E-80B5-0063DF456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404518-4616-4D6E-86B6-C477126F1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51F7-7592-4F71-AB5A-0CB4D8917EB3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880BD9-E712-440E-8B18-33085703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DFE05A-2FF1-4223-A5E7-F02C8F478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79DD-71AF-442C-AFDB-932686F7D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42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0831D-BF94-4A8F-A6B8-2EE350D1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C0ADD6-648F-4CCE-9EB5-662F51E0E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21C390-631F-472A-A5B2-2D2E54021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51F7-7592-4F71-AB5A-0CB4D8917EB3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C7540B-4D2D-4F01-960B-D22D8D8D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FF523D-E618-4389-933C-599CFF0B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79DD-71AF-442C-AFDB-932686F7D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26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5E6765-2D7B-4D7F-B1A3-D77402DC2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110032-54A9-4AF6-91AC-95E5E19C6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CA1E6C-B9BD-46A4-B305-BEDBE0704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51F7-7592-4F71-AB5A-0CB4D8917EB3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ECB5CE-9524-4570-8F2D-94BA67B15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7768F7-4BDD-4869-91AF-39CDC548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79DD-71AF-442C-AFDB-932686F7D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20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9A592-DCB3-4191-BEC0-E121A3607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16905F-61BF-40CA-921E-5F657E547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E4DD39-EB6E-4F36-8FBC-453DF5AC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51F7-7592-4F71-AB5A-0CB4D8917EB3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325E3F-E445-48A5-BF7E-95A033121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8F0D78-0F9B-4AE2-8B2F-55AC034B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79DD-71AF-442C-AFDB-932686F7D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75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E031C-3C9C-4C53-BF0D-97494A85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CEC26F-FA29-4DF8-A5FE-A2652F0A4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98CA03-DBAE-4C73-85FC-F16375C9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51F7-7592-4F71-AB5A-0CB4D8917EB3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F188FB-1894-4A4B-A096-2CF4944E7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5489C7-1E52-4E84-AB4A-E12A2C14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79DD-71AF-442C-AFDB-932686F7D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43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EDE40-AA0F-47BE-86BB-BBD726DD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21D62-188E-4489-9659-38B52E376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E0A20F-B22A-40A3-AA7F-E1667CB56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21073A-7DDA-4051-A342-D62D86AA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51F7-7592-4F71-AB5A-0CB4D8917EB3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E718DF-F55F-4ED4-8EF7-66D35053D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E99273-9642-4F28-99F5-97808697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79DD-71AF-442C-AFDB-932686F7D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8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38473-6564-4D10-BF46-4CA6520DA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417387-4B9C-4DFC-8277-D6241386B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05BD65-61A1-42F4-89C0-FF5A5C455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6B46DE2-9393-4CEC-9933-ED2179F5F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EED8789-3DEF-478B-B22D-E4D339A9F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5006F60-AC5B-4946-8454-6F3E0CD11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51F7-7592-4F71-AB5A-0CB4D8917EB3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F40B888-9490-4966-9115-5E9E19EB3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53E52AA-95AC-4A69-82FD-96710409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79DD-71AF-442C-AFDB-932686F7D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68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0241B-3459-41A8-9BA2-4F535A35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5977185-3D1C-443A-B2CB-E6229C7C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51F7-7592-4F71-AB5A-0CB4D8917EB3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8E0BBE-84E0-45D9-A7AF-DFA6DC08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CFEEAD7-898E-4B2B-B81B-6D6CFFD5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79DD-71AF-442C-AFDB-932686F7D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99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8AE3F2F-06C8-44DE-A9A5-4F1785F27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51F7-7592-4F71-AB5A-0CB4D8917EB3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963D61E-2F62-450F-AF01-8E3FDEB7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1A986B6-F1FD-4F6B-AAFD-3086B79B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79DD-71AF-442C-AFDB-932686F7D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34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6E6487-11B6-431C-899B-7B7DDF6CD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0A915C-733A-42BE-AF28-95255A896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CFB22C-E6AA-4158-A4F6-DFE34AB7C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56FA47-8F69-4F92-9C6D-41BF7CC5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51F7-7592-4F71-AB5A-0CB4D8917EB3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AE29D4-D46A-438F-8765-C0B103526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A465CD-161A-4C91-82D8-3DFD80A2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79DD-71AF-442C-AFDB-932686F7D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42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0585A-B0D4-4CBC-B9E9-25FE887F2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94B86E4-413E-4031-99D1-48A99B29E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F8613B-5329-451B-812A-182E160F1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151B4E-E8CE-4A8F-940E-3B2967C8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51F7-7592-4F71-AB5A-0CB4D8917EB3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083D3D-AD32-4004-BE3A-A41B49A4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31CC65-3938-4AFA-9B62-07B01537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79DD-71AF-442C-AFDB-932686F7D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35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AEA865E-F36E-446F-8F66-44DE6F6F3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B2E72F-0752-40C4-9073-DA1DB3383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541A4F-AB71-4A5F-A895-E52EE0DA9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851F7-7592-4F71-AB5A-0CB4D8917EB3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B0C662-D796-48FC-9816-7CC241B03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634621-6D04-4510-AF8A-48EB83ED9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779DD-71AF-442C-AFDB-932686F7D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07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1.png"/><Relationship Id="rId18" Type="http://schemas.openxmlformats.org/officeDocument/2006/relationships/image" Target="../media/image15.jpg"/><Relationship Id="rId26" Type="http://schemas.openxmlformats.org/officeDocument/2006/relationships/image" Target="../media/image22.png"/><Relationship Id="rId3" Type="http://schemas.openxmlformats.org/officeDocument/2006/relationships/image" Target="../media/image4.png"/><Relationship Id="rId21" Type="http://schemas.openxmlformats.org/officeDocument/2006/relationships/image" Target="../media/image18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24" Type="http://schemas.openxmlformats.org/officeDocument/2006/relationships/image" Target="../media/image20.png"/><Relationship Id="rId5" Type="http://schemas.openxmlformats.org/officeDocument/2006/relationships/image" Target="../media/image6.png"/><Relationship Id="rId15" Type="http://schemas.openxmlformats.org/officeDocument/2006/relationships/image" Target="../media/image12.png"/><Relationship Id="rId23" Type="http://schemas.microsoft.com/office/2007/relationships/hdphoto" Target="../media/hdphoto5.wdp"/><Relationship Id="rId28" Type="http://schemas.openxmlformats.org/officeDocument/2006/relationships/image" Target="../media/image24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5.jpg"/><Relationship Id="rId9" Type="http://schemas.openxmlformats.org/officeDocument/2006/relationships/image" Target="../media/image8.png"/><Relationship Id="rId14" Type="http://schemas.microsoft.com/office/2007/relationships/hdphoto" Target="../media/hdphoto4.wdp"/><Relationship Id="rId22" Type="http://schemas.openxmlformats.org/officeDocument/2006/relationships/image" Target="../media/image19.png"/><Relationship Id="rId27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4.wdp"/><Relationship Id="rId18" Type="http://schemas.openxmlformats.org/officeDocument/2006/relationships/image" Target="../media/image17.png"/><Relationship Id="rId26" Type="http://schemas.microsoft.com/office/2007/relationships/hdphoto" Target="../media/hdphoto7.wdp"/><Relationship Id="rId3" Type="http://schemas.openxmlformats.org/officeDocument/2006/relationships/image" Target="../media/image26.png"/><Relationship Id="rId21" Type="http://schemas.microsoft.com/office/2007/relationships/hdphoto" Target="../media/hdphoto5.wdp"/><Relationship Id="rId7" Type="http://schemas.microsoft.com/office/2007/relationships/hdphoto" Target="../media/hdphoto1.wdp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30.png"/><Relationship Id="rId2" Type="http://schemas.openxmlformats.org/officeDocument/2006/relationships/image" Target="../media/image25.png"/><Relationship Id="rId16" Type="http://schemas.openxmlformats.org/officeDocument/2006/relationships/image" Target="../media/image15.jpg"/><Relationship Id="rId20" Type="http://schemas.openxmlformats.org/officeDocument/2006/relationships/image" Target="../media/image19.pn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24" Type="http://schemas.openxmlformats.org/officeDocument/2006/relationships/image" Target="../media/image2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microsoft.com/office/2007/relationships/hdphoto" Target="../media/hdphoto6.wdp"/><Relationship Id="rId28" Type="http://schemas.openxmlformats.org/officeDocument/2006/relationships/image" Target="../media/image32.png"/><Relationship Id="rId10" Type="http://schemas.microsoft.com/office/2007/relationships/hdphoto" Target="../media/hdphoto3.wdp"/><Relationship Id="rId19" Type="http://schemas.openxmlformats.org/officeDocument/2006/relationships/image" Target="../media/image18.png"/><Relationship Id="rId4" Type="http://schemas.openxmlformats.org/officeDocument/2006/relationships/image" Target="../media/image27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openxmlformats.org/officeDocument/2006/relationships/image" Target="../media/image28.png"/><Relationship Id="rId27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3B16781-DB10-45A7-BF96-1B1B92C5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HLD /LLD</a:t>
            </a:r>
          </a:p>
        </p:txBody>
      </p:sp>
    </p:spTree>
    <p:extLst>
      <p:ext uri="{BB962C8B-B14F-4D97-AF65-F5344CB8AC3E}">
        <p14:creationId xmlns:p14="http://schemas.microsoft.com/office/powerpoint/2010/main" val="185049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C3412AE-4694-49E2-8267-CC8FE8C8DFFC}"/>
              </a:ext>
            </a:extLst>
          </p:cNvPr>
          <p:cNvSpPr txBox="1"/>
          <p:nvPr/>
        </p:nvSpPr>
        <p:spPr>
          <a:xfrm>
            <a:off x="1469658" y="0"/>
            <a:ext cx="9371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HLD- HIGH LEVEL DESIGN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4672A31-D894-4886-AFAC-7BEB07C6F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10" y="665604"/>
            <a:ext cx="10579128" cy="58990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32900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aixaDeTexto 32">
            <a:extLst>
              <a:ext uri="{FF2B5EF4-FFF2-40B4-BE49-F238E27FC236}">
                <a16:creationId xmlns:a16="http://schemas.microsoft.com/office/drawing/2014/main" id="{220CB2D0-7C28-40DD-84DC-464085095C8A}"/>
              </a:ext>
            </a:extLst>
          </p:cNvPr>
          <p:cNvSpPr txBox="1"/>
          <p:nvPr/>
        </p:nvSpPr>
        <p:spPr>
          <a:xfrm>
            <a:off x="1253089" y="0"/>
            <a:ext cx="9371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/>
              <a:t>LLD-LOW LEVEL DESIGN</a:t>
            </a:r>
            <a:endParaRPr lang="pt-BR" sz="2400" dirty="0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5EB28810-B08D-4937-B95C-FDA868B70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97" y="714063"/>
            <a:ext cx="10441606" cy="58865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724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D2D89B88-178A-40E5-9441-201955B8E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110" y="2644727"/>
            <a:ext cx="1158278" cy="1158278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F3C1058B-BEFC-4E96-AF1A-810B586D0581}"/>
              </a:ext>
            </a:extLst>
          </p:cNvPr>
          <p:cNvSpPr txBox="1"/>
          <p:nvPr/>
        </p:nvSpPr>
        <p:spPr>
          <a:xfrm>
            <a:off x="517237" y="1918029"/>
            <a:ext cx="2632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Monitoramento de Hardware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A880F99-7343-4057-91FF-457A7B9E9F37}"/>
              </a:ext>
            </a:extLst>
          </p:cNvPr>
          <p:cNvCxnSpPr>
            <a:cxnSpLocks/>
          </p:cNvCxnSpPr>
          <p:nvPr/>
        </p:nvCxnSpPr>
        <p:spPr>
          <a:xfrm flipV="1">
            <a:off x="1869623" y="2196840"/>
            <a:ext cx="0" cy="569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D69810C7-95BC-44E3-A68B-1A3A5353900A}"/>
              </a:ext>
            </a:extLst>
          </p:cNvPr>
          <p:cNvGrpSpPr/>
          <p:nvPr/>
        </p:nvGrpSpPr>
        <p:grpSpPr>
          <a:xfrm>
            <a:off x="926950" y="4711229"/>
            <a:ext cx="2046835" cy="2011326"/>
            <a:chOff x="844715" y="5076807"/>
            <a:chExt cx="2046835" cy="2011326"/>
          </a:xfrm>
        </p:grpSpPr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44DA48BC-735E-46E8-BE00-439D23FEA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1810" y="5076807"/>
              <a:ext cx="0" cy="650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2" name="Agrupar 111">
              <a:extLst>
                <a:ext uri="{FF2B5EF4-FFF2-40B4-BE49-F238E27FC236}">
                  <a16:creationId xmlns:a16="http://schemas.microsoft.com/office/drawing/2014/main" id="{1D8E055D-1531-4BE7-83D4-4E9E1ACC87F2}"/>
                </a:ext>
              </a:extLst>
            </p:cNvPr>
            <p:cNvGrpSpPr/>
            <p:nvPr/>
          </p:nvGrpSpPr>
          <p:grpSpPr>
            <a:xfrm>
              <a:off x="844715" y="5720152"/>
              <a:ext cx="2046835" cy="1367981"/>
              <a:chOff x="162133" y="5370394"/>
              <a:chExt cx="2046835" cy="1367981"/>
            </a:xfrm>
          </p:grpSpPr>
          <p:pic>
            <p:nvPicPr>
              <p:cNvPr id="57" name="Imagem 56">
                <a:extLst>
                  <a:ext uri="{FF2B5EF4-FFF2-40B4-BE49-F238E27FC236}">
                    <a16:creationId xmlns:a16="http://schemas.microsoft.com/office/drawing/2014/main" id="{E9F42B54-486B-45A4-88CB-DE33F26634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3580" b="22173"/>
              <a:stretch/>
            </p:blipFill>
            <p:spPr>
              <a:xfrm>
                <a:off x="275796" y="5370394"/>
                <a:ext cx="1842046" cy="856144"/>
              </a:xfrm>
              <a:prstGeom prst="rect">
                <a:avLst/>
              </a:prstGeom>
            </p:spPr>
          </p:pic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73A241AD-7060-4128-A20B-8DEA8F8DB6E0}"/>
                  </a:ext>
                </a:extLst>
              </p:cNvPr>
              <p:cNvSpPr txBox="1"/>
              <p:nvPr/>
            </p:nvSpPr>
            <p:spPr>
              <a:xfrm>
                <a:off x="162133" y="6399821"/>
                <a:ext cx="20468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/>
                  <a:t>Usuário trabalhando </a:t>
                </a:r>
              </a:p>
            </p:txBody>
          </p:sp>
        </p:grpSp>
      </p:grpSp>
      <p:pic>
        <p:nvPicPr>
          <p:cNvPr id="82" name="Imagem 81">
            <a:extLst>
              <a:ext uri="{FF2B5EF4-FFF2-40B4-BE49-F238E27FC236}">
                <a16:creationId xmlns:a16="http://schemas.microsoft.com/office/drawing/2014/main" id="{68735F92-024B-44AF-9A1E-5E4BF2B7D9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0957" y1="32910" x2="33008" y2="37109"/>
                        <a14:backgroundMark x1="24512" y1="56348" x2="24512" y2="56348"/>
                        <a14:backgroundMark x1="17480" y1="47070" x2="20508" y2="63379"/>
                        <a14:backgroundMark x1="15234" y1="48828" x2="36035" y2="79395"/>
                        <a14:backgroundMark x1="34277" y1="77344" x2="68262" y2="91406"/>
                        <a14:backgroundMark x1="71973" y1="81836" x2="82520" y2="58594"/>
                        <a14:backgroundMark x1="82715" y1="55078" x2="85449" y2="42090"/>
                        <a14:backgroundMark x1="82520" y1="35645" x2="73730" y2="19141"/>
                        <a14:backgroundMark x1="13770" y1="37109" x2="13281" y2="40137"/>
                        <a14:backgroundMark x1="13281" y1="41895" x2="16016" y2="42871"/>
                        <a14:backgroundMark x1="16504" y1="31641" x2="16016" y2="37402"/>
                        <a14:backgroundMark x1="22266" y1="22363" x2="26270" y2="19824"/>
                        <a14:backgroundMark x1="75781" y1="26367" x2="68262" y2="15820"/>
                        <a14:backgroundMark x1="68262" y1="15820" x2="59277" y2="8887"/>
                        <a14:backgroundMark x1="60254" y1="23828" x2="59961" y2="18359"/>
                        <a14:backgroundMark x1="55273" y1="29102" x2="54004" y2="33887"/>
                        <a14:backgroundMark x1="33008" y1="15820" x2="45703" y2="116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69209" y="-24417"/>
            <a:ext cx="1798571" cy="1798571"/>
          </a:xfrm>
          <a:prstGeom prst="rect">
            <a:avLst/>
          </a:prstGeom>
        </p:spPr>
      </p:pic>
      <p:grpSp>
        <p:nvGrpSpPr>
          <p:cNvPr id="18" name="Agrupar 17">
            <a:extLst>
              <a:ext uri="{FF2B5EF4-FFF2-40B4-BE49-F238E27FC236}">
                <a16:creationId xmlns:a16="http://schemas.microsoft.com/office/drawing/2014/main" id="{5852C144-2724-469E-B57F-04F074CE1487}"/>
              </a:ext>
            </a:extLst>
          </p:cNvPr>
          <p:cNvGrpSpPr/>
          <p:nvPr/>
        </p:nvGrpSpPr>
        <p:grpSpPr>
          <a:xfrm>
            <a:off x="451314" y="92729"/>
            <a:ext cx="2698054" cy="1867352"/>
            <a:chOff x="499026" y="306765"/>
            <a:chExt cx="2945923" cy="2107274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B92F7446-0488-4708-9F36-EC731E6A2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7767" b="91262" l="9426" r="89344">
                          <a14:foregroundMark x1="31148" y1="10194" x2="31148" y2="10194"/>
                          <a14:foregroundMark x1="30738" y1="9223" x2="18033" y2="8252"/>
                          <a14:foregroundMark x1="69672" y1="91262" x2="61885" y2="883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026" y="306765"/>
              <a:ext cx="2598471" cy="2107274"/>
            </a:xfrm>
            <a:prstGeom prst="rect">
              <a:avLst/>
            </a:prstGeom>
          </p:spPr>
        </p:pic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B3DD0D2F-E38E-4B19-9C53-85DAF2D490EB}"/>
                </a:ext>
              </a:extLst>
            </p:cNvPr>
            <p:cNvGrpSpPr/>
            <p:nvPr/>
          </p:nvGrpSpPr>
          <p:grpSpPr>
            <a:xfrm>
              <a:off x="1170213" y="710489"/>
              <a:ext cx="1448796" cy="921664"/>
              <a:chOff x="846478" y="860301"/>
              <a:chExt cx="1448796" cy="921664"/>
            </a:xfrm>
          </p:grpSpPr>
          <p:pic>
            <p:nvPicPr>
              <p:cNvPr id="62" name="Imagem 61">
                <a:extLst>
                  <a:ext uri="{FF2B5EF4-FFF2-40B4-BE49-F238E27FC236}">
                    <a16:creationId xmlns:a16="http://schemas.microsoft.com/office/drawing/2014/main" id="{35169FD5-1A42-45DD-9BE7-32ACB5D13C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641"/>
              <a:stretch/>
            </p:blipFill>
            <p:spPr>
              <a:xfrm>
                <a:off x="1619681" y="1275055"/>
                <a:ext cx="519441" cy="506910"/>
              </a:xfrm>
              <a:prstGeom prst="rect">
                <a:avLst/>
              </a:prstGeom>
            </p:spPr>
          </p:pic>
          <p:pic>
            <p:nvPicPr>
              <p:cNvPr id="68" name="Imagem 67">
                <a:extLst>
                  <a:ext uri="{FF2B5EF4-FFF2-40B4-BE49-F238E27FC236}">
                    <a16:creationId xmlns:a16="http://schemas.microsoft.com/office/drawing/2014/main" id="{683E8A1E-45F0-48F2-876C-D8311414BD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944" b="90926" l="10000" r="90000">
                            <a14:foregroundMark x1="51714" y1="2037" x2="51714" y2="2037"/>
                            <a14:foregroundMark x1="79429" y1="6296" x2="79429" y2="6296"/>
                            <a14:foregroundMark x1="47429" y1="90926" x2="47429" y2="9092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11100" y="1264587"/>
                <a:ext cx="156152" cy="240921"/>
              </a:xfrm>
              <a:prstGeom prst="rect">
                <a:avLst/>
              </a:prstGeom>
            </p:spPr>
          </p:pic>
          <p:pic>
            <p:nvPicPr>
              <p:cNvPr id="72" name="Imagem 71">
                <a:extLst>
                  <a:ext uri="{FF2B5EF4-FFF2-40B4-BE49-F238E27FC236}">
                    <a16:creationId xmlns:a16="http://schemas.microsoft.com/office/drawing/2014/main" id="{D83CF1DC-A7DF-4B11-8AC5-C8D0F7EE5E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39122" y="1182352"/>
                <a:ext cx="156152" cy="143140"/>
              </a:xfrm>
              <a:prstGeom prst="rect">
                <a:avLst/>
              </a:prstGeom>
            </p:spPr>
          </p:pic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23DE71E1-2B81-48EF-8719-D72B54A5CC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9227" b="83044" l="10000" r="90000">
                            <a14:backgroundMark x1="46600" y1="42222" x2="46600" y2="42222"/>
                            <a14:backgroundMark x1="47400" y1="40278" x2="55300" y2="43889"/>
                            <a14:backgroundMark x1="55300" y1="43889" x2="57500" y2="433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5" t="11466" r="7462" b="18315"/>
              <a:stretch/>
            </p:blipFill>
            <p:spPr>
              <a:xfrm>
                <a:off x="846478" y="1239971"/>
                <a:ext cx="500958" cy="449392"/>
              </a:xfrm>
              <a:prstGeom prst="rect">
                <a:avLst/>
              </a:prstGeom>
            </p:spPr>
          </p:pic>
          <p:pic>
            <p:nvPicPr>
              <p:cNvPr id="13" name="Imagem 12">
                <a:extLst>
                  <a:ext uri="{FF2B5EF4-FFF2-40B4-BE49-F238E27FC236}">
                    <a16:creationId xmlns:a16="http://schemas.microsoft.com/office/drawing/2014/main" id="{E8E3DA3B-DCF9-4D10-8A7B-90C1977F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8247" y="860301"/>
                <a:ext cx="439522" cy="422189"/>
              </a:xfrm>
              <a:prstGeom prst="rect">
                <a:avLst/>
              </a:prstGeom>
            </p:spPr>
          </p:pic>
        </p:grpSp>
        <p:cxnSp>
          <p:nvCxnSpPr>
            <p:cNvPr id="86" name="Conector de Seta Reta 85">
              <a:extLst>
                <a:ext uri="{FF2B5EF4-FFF2-40B4-BE49-F238E27FC236}">
                  <a16:creationId xmlns:a16="http://schemas.microsoft.com/office/drawing/2014/main" id="{A7A952EE-C571-486E-B68E-4953B69F17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0668" y="1005221"/>
              <a:ext cx="1294281" cy="506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43C02231-E0C9-4D77-BA05-394BD5D08109}"/>
              </a:ext>
            </a:extLst>
          </p:cNvPr>
          <p:cNvSpPr txBox="1"/>
          <p:nvPr/>
        </p:nvSpPr>
        <p:spPr>
          <a:xfrm>
            <a:off x="6811232" y="1386303"/>
            <a:ext cx="2493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Notificação de aumento de </a:t>
            </a:r>
          </a:p>
          <a:p>
            <a:r>
              <a:rPr lang="pt-BR" sz="1600" dirty="0"/>
              <a:t>temperatura hardware  </a:t>
            </a:r>
          </a:p>
        </p:txBody>
      </p: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05715851-8F4F-4B19-90CB-2AC31F6693AE}"/>
              </a:ext>
            </a:extLst>
          </p:cNvPr>
          <p:cNvCxnSpPr>
            <a:cxnSpLocks/>
          </p:cNvCxnSpPr>
          <p:nvPr/>
        </p:nvCxnSpPr>
        <p:spPr>
          <a:xfrm flipH="1">
            <a:off x="7119527" y="5318462"/>
            <a:ext cx="733598" cy="125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B1FDCBF6-7379-4AFA-821B-1CC7D14BB9D3}"/>
              </a:ext>
            </a:extLst>
          </p:cNvPr>
          <p:cNvCxnSpPr>
            <a:cxnSpLocks/>
          </p:cNvCxnSpPr>
          <p:nvPr/>
        </p:nvCxnSpPr>
        <p:spPr>
          <a:xfrm>
            <a:off x="6543215" y="559401"/>
            <a:ext cx="539673" cy="54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Seta: da Esquerda para a Direita 102">
            <a:extLst>
              <a:ext uri="{FF2B5EF4-FFF2-40B4-BE49-F238E27FC236}">
                <a16:creationId xmlns:a16="http://schemas.microsoft.com/office/drawing/2014/main" id="{65BFAABF-DBAD-40A8-8641-E8EAE14C045B}"/>
              </a:ext>
            </a:extLst>
          </p:cNvPr>
          <p:cNvSpPr/>
          <p:nvPr/>
        </p:nvSpPr>
        <p:spPr>
          <a:xfrm rot="1974885">
            <a:off x="3717781" y="2386545"/>
            <a:ext cx="1246894" cy="457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5" name="Imagem 104">
            <a:extLst>
              <a:ext uri="{FF2B5EF4-FFF2-40B4-BE49-F238E27FC236}">
                <a16:creationId xmlns:a16="http://schemas.microsoft.com/office/drawing/2014/main" id="{A0EBA7ED-034C-446A-BB21-8E8661CCA36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80" y="288085"/>
            <a:ext cx="1326629" cy="1326629"/>
          </a:xfrm>
          <a:prstGeom prst="rect">
            <a:avLst/>
          </a:prstGeom>
        </p:spPr>
      </p:pic>
      <p:cxnSp>
        <p:nvCxnSpPr>
          <p:cNvPr id="109" name="Conector de Seta Reta 108">
            <a:extLst>
              <a:ext uri="{FF2B5EF4-FFF2-40B4-BE49-F238E27FC236}">
                <a16:creationId xmlns:a16="http://schemas.microsoft.com/office/drawing/2014/main" id="{94272C29-B74F-483B-B2E2-04050887E6B6}"/>
              </a:ext>
            </a:extLst>
          </p:cNvPr>
          <p:cNvCxnSpPr>
            <a:cxnSpLocks/>
          </p:cNvCxnSpPr>
          <p:nvPr/>
        </p:nvCxnSpPr>
        <p:spPr>
          <a:xfrm flipH="1">
            <a:off x="10652654" y="2055819"/>
            <a:ext cx="232898" cy="636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059484D4-E875-4A5D-9B92-72BD20BFCC96}"/>
              </a:ext>
            </a:extLst>
          </p:cNvPr>
          <p:cNvGrpSpPr/>
          <p:nvPr/>
        </p:nvGrpSpPr>
        <p:grpSpPr>
          <a:xfrm>
            <a:off x="292368" y="2769895"/>
            <a:ext cx="3990882" cy="1962869"/>
            <a:chOff x="-33036" y="3089286"/>
            <a:chExt cx="3614017" cy="1451362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6092E315-13B9-447A-ACD2-5B612B740B21}"/>
                </a:ext>
              </a:extLst>
            </p:cNvPr>
            <p:cNvSpPr txBox="1"/>
            <p:nvPr/>
          </p:nvSpPr>
          <p:spPr>
            <a:xfrm>
              <a:off x="-33036" y="4272397"/>
              <a:ext cx="3614017" cy="268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Aplicativos para modelagem e renderização 3D</a:t>
              </a:r>
            </a:p>
          </p:txBody>
        </p:sp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5BF89671-09BA-43AB-B7DB-8988B2CC372C}"/>
                </a:ext>
              </a:extLst>
            </p:cNvPr>
            <p:cNvGrpSpPr/>
            <p:nvPr/>
          </p:nvGrpSpPr>
          <p:grpSpPr>
            <a:xfrm>
              <a:off x="349824" y="3089286"/>
              <a:ext cx="2393170" cy="1196642"/>
              <a:chOff x="349824" y="3089286"/>
              <a:chExt cx="2393170" cy="1196642"/>
            </a:xfrm>
          </p:grpSpPr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D8F8B01C-9040-4C1A-965B-6773814A8084}"/>
                  </a:ext>
                </a:extLst>
              </p:cNvPr>
              <p:cNvSpPr/>
              <p:nvPr/>
            </p:nvSpPr>
            <p:spPr>
              <a:xfrm>
                <a:off x="392049" y="3156323"/>
                <a:ext cx="2216552" cy="1064164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000" dirty="0"/>
              </a:p>
            </p:txBody>
          </p:sp>
          <p:pic>
            <p:nvPicPr>
              <p:cNvPr id="32" name="Imagem 31">
                <a:extLst>
                  <a:ext uri="{FF2B5EF4-FFF2-40B4-BE49-F238E27FC236}">
                    <a16:creationId xmlns:a16="http://schemas.microsoft.com/office/drawing/2014/main" id="{13B9BF7D-15A3-4C8E-A36A-40B4485DD2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8746" y="3266474"/>
                <a:ext cx="452541" cy="370129"/>
              </a:xfrm>
              <a:prstGeom prst="rect">
                <a:avLst/>
              </a:prstGeom>
            </p:spPr>
          </p:pic>
          <p:pic>
            <p:nvPicPr>
              <p:cNvPr id="28" name="Imagem 27">
                <a:extLst>
                  <a:ext uri="{FF2B5EF4-FFF2-40B4-BE49-F238E27FC236}">
                    <a16:creationId xmlns:a16="http://schemas.microsoft.com/office/drawing/2014/main" id="{2A6D9B49-BAB9-4B5C-9A83-D12F0D50B4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852" y="3288119"/>
                <a:ext cx="320651" cy="320651"/>
              </a:xfrm>
              <a:prstGeom prst="rect">
                <a:avLst/>
              </a:prstGeom>
            </p:spPr>
          </p:pic>
          <p:pic>
            <p:nvPicPr>
              <p:cNvPr id="11" name="Imagem 10">
                <a:extLst>
                  <a:ext uri="{FF2B5EF4-FFF2-40B4-BE49-F238E27FC236}">
                    <a16:creationId xmlns:a16="http://schemas.microsoft.com/office/drawing/2014/main" id="{01C5FB13-921C-4F98-9D48-3189E30076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519" y="3860821"/>
                <a:ext cx="299233" cy="291979"/>
              </a:xfrm>
              <a:prstGeom prst="rect">
                <a:avLst/>
              </a:prstGeom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96F7E27E-8CF9-4E1A-B90B-BC1467DD1A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3632" y="3872789"/>
                <a:ext cx="287928" cy="287928"/>
              </a:xfrm>
              <a:prstGeom prst="rect">
                <a:avLst/>
              </a:prstGeom>
            </p:spPr>
          </p:pic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04FE76A0-4E80-42F2-8A30-98AE4977C8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1954" y="3298502"/>
                <a:ext cx="292885" cy="299883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2B642B2-E2A6-4527-8F9D-59B1279E12B6}"/>
                  </a:ext>
                </a:extLst>
              </p:cNvPr>
              <p:cNvSpPr txBox="1"/>
              <p:nvPr/>
            </p:nvSpPr>
            <p:spPr>
              <a:xfrm>
                <a:off x="349824" y="3099562"/>
                <a:ext cx="8901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Studio Max</a:t>
                </a:r>
              </a:p>
            </p:txBody>
          </p:sp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CA0BA087-6F8B-48FE-A370-58755403BCEA}"/>
                  </a:ext>
                </a:extLst>
              </p:cNvPr>
              <p:cNvSpPr txBox="1"/>
              <p:nvPr/>
            </p:nvSpPr>
            <p:spPr>
              <a:xfrm>
                <a:off x="1180791" y="3101827"/>
                <a:ext cx="826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Illustrator </a:t>
                </a:r>
              </a:p>
            </p:txBody>
          </p:sp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9CC85B8D-C9FB-4CA8-8BAD-71D64DB73A3C}"/>
                  </a:ext>
                </a:extLst>
              </p:cNvPr>
              <p:cNvSpPr txBox="1"/>
              <p:nvPr/>
            </p:nvSpPr>
            <p:spPr>
              <a:xfrm>
                <a:off x="1938803" y="3089286"/>
                <a:ext cx="7056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Blender </a:t>
                </a:r>
              </a:p>
            </p:txBody>
          </p:sp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E6B0D73-C6C0-433D-BF4B-A38E9CDDF584}"/>
                  </a:ext>
                </a:extLst>
              </p:cNvPr>
              <p:cNvSpPr txBox="1"/>
              <p:nvPr/>
            </p:nvSpPr>
            <p:spPr>
              <a:xfrm>
                <a:off x="356205" y="3628612"/>
                <a:ext cx="8034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Adobe XD</a:t>
                </a:r>
              </a:p>
            </p:txBody>
          </p:sp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5BFE1C80-8A83-4461-8559-F94A88EF3A71}"/>
                  </a:ext>
                </a:extLst>
              </p:cNvPr>
              <p:cNvSpPr txBox="1"/>
              <p:nvPr/>
            </p:nvSpPr>
            <p:spPr>
              <a:xfrm>
                <a:off x="1159630" y="3619066"/>
                <a:ext cx="7913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Premiere </a:t>
                </a:r>
              </a:p>
            </p:txBody>
          </p:sp>
          <p:pic>
            <p:nvPicPr>
              <p:cNvPr id="23" name="Imagem 22">
                <a:extLst>
                  <a:ext uri="{FF2B5EF4-FFF2-40B4-BE49-F238E27FC236}">
                    <a16:creationId xmlns:a16="http://schemas.microsoft.com/office/drawing/2014/main" id="{B2CBA6DB-6DB6-483A-B53E-D8960E0B19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2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667" b="89907" l="300" r="98000">
                            <a14:foregroundMark x1="47500" y1="11389" x2="31600" y2="13796"/>
                            <a14:foregroundMark x1="31600" y1="13796" x2="25500" y2="16759"/>
                            <a14:foregroundMark x1="26500" y1="15278" x2="35600" y2="14352"/>
                            <a14:foregroundMark x1="35600" y1="14352" x2="65300" y2="15278"/>
                            <a14:foregroundMark x1="65300" y1="15278" x2="72400" y2="18148"/>
                            <a14:foregroundMark x1="72400" y1="18148" x2="75600" y2="27500"/>
                            <a14:foregroundMark x1="82200" y1="32407" x2="87500" y2="54815"/>
                            <a14:foregroundMark x1="87500" y1="54815" x2="82800" y2="62870"/>
                            <a14:foregroundMark x1="82800" y1="62870" x2="76800" y2="67222"/>
                            <a14:foregroundMark x1="76800" y1="67222" x2="71900" y2="73981"/>
                            <a14:foregroundMark x1="71900" y1="73981" x2="64200" y2="76852"/>
                            <a14:foregroundMark x1="64200" y1="76852" x2="44600" y2="78519"/>
                            <a14:foregroundMark x1="44600" y1="78519" x2="36700" y2="76296"/>
                            <a14:foregroundMark x1="36700" y1="76296" x2="14300" y2="61296"/>
                            <a14:foregroundMark x1="14300" y1="61296" x2="10100" y2="53611"/>
                            <a14:foregroundMark x1="10100" y1="53611" x2="11100" y2="32778"/>
                            <a14:foregroundMark x1="11100" y1="32778" x2="14400" y2="25093"/>
                            <a14:foregroundMark x1="14400" y1="25093" x2="27800" y2="16481"/>
                            <a14:foregroundMark x1="46300" y1="19444" x2="22200" y2="22037"/>
                            <a14:foregroundMark x1="22200" y1="22037" x2="20500" y2="24722"/>
                            <a14:foregroundMark x1="29400" y1="24537" x2="25200" y2="39352"/>
                            <a14:foregroundMark x1="25200" y1="39352" x2="19600" y2="41019"/>
                            <a14:foregroundMark x1="59600" y1="31944" x2="67000" y2="28889"/>
                            <a14:foregroundMark x1="67000" y1="28889" x2="67600" y2="28796"/>
                            <a14:foregroundMark x1="71900" y1="29815" x2="67300" y2="35926"/>
                            <a14:foregroundMark x1="67300" y1="35926" x2="65300" y2="37500"/>
                            <a14:foregroundMark x1="77700" y1="78333" x2="83900" y2="64907"/>
                            <a14:foregroundMark x1="83900" y1="64907" x2="90500" y2="59907"/>
                            <a14:foregroundMark x1="90500" y1="59907" x2="94800" y2="52870"/>
                            <a14:foregroundMark x1="94800" y1="52870" x2="87200" y2="30093"/>
                            <a14:foregroundMark x1="87200" y1="30093" x2="82900" y2="23519"/>
                            <a14:foregroundMark x1="82900" y1="23519" x2="82700" y2="22870"/>
                            <a14:foregroundMark x1="54600" y1="2500" x2="37400" y2="5093"/>
                            <a14:foregroundMark x1="37400" y1="5093" x2="37400" y2="5093"/>
                            <a14:foregroundMark x1="60100" y1="7593" x2="70800" y2="10833"/>
                            <a14:foregroundMark x1="70800" y1="10833" x2="77100" y2="16204"/>
                            <a14:foregroundMark x1="77100" y1="16204" x2="84700" y2="18519"/>
                            <a14:foregroundMark x1="84700" y1="18519" x2="92100" y2="31759"/>
                            <a14:foregroundMark x1="95500" y1="39815" x2="98000" y2="46944"/>
                            <a14:foregroundMark x1="98000" y1="46944" x2="98000" y2="52315"/>
                            <a14:foregroundMark x1="49100" y1="1667" x2="43100" y2="2963"/>
                            <a14:foregroundMark x1="6600" y1="28148" x2="300" y2="43796"/>
                            <a14:foregroundMark x1="300" y1="43796" x2="5200" y2="55278"/>
                            <a14:foregroundMark x1="8400" y1="60926" x2="12000" y2="67870"/>
                            <a14:foregroundMark x1="12000" y1="67870" x2="25100" y2="75648"/>
                            <a14:foregroundMark x1="25100" y1="75648" x2="40600" y2="79352"/>
                            <a14:foregroundMark x1="71000" y1="81667" x2="53500" y2="85093"/>
                            <a14:foregroundMark x1="53500" y1="85093" x2="27900" y2="83704"/>
                            <a14:foregroundMark x1="27900" y1="83704" x2="26000" y2="81944"/>
                            <a14:foregroundMark x1="52700" y1="87870" x2="60300" y2="87593"/>
                            <a14:foregroundMark x1="60300" y1="87593" x2="62600" y2="87593"/>
                            <a14:foregroundMark x1="45000" y1="89074" x2="53900" y2="89907"/>
                            <a14:foregroundMark x1="54300" y1="35741" x2="53879" y2="38857"/>
                            <a14:foregroundMark x1="48530" y1="56438" x2="48600" y2="59815"/>
                            <a14:foregroundMark x1="47900" y1="26296" x2="48049" y2="33412"/>
                            <a14:foregroundMark x1="51977" y1="47707" x2="50700" y2="69259"/>
                            <a14:foregroundMark x1="52900" y1="32130" x2="52522" y2="38516"/>
                            <a14:foregroundMark x1="34599" y1="45833" x2="31000" y2="45833"/>
                            <a14:foregroundMark x1="45166" y1="45833" x2="38065" y2="45833"/>
                            <a14:foregroundMark x1="53337" y1="46493" x2="66200" y2="48056"/>
                            <a14:foregroundMark x1="48625" y1="45920" x2="48922" y2="45956"/>
                            <a14:foregroundMark x1="39990" y1="44871" x2="45241" y2="45509"/>
                            <a14:foregroundMark x1="34200" y1="44167" x2="34415" y2="44193"/>
                            <a14:foregroundMark x1="71800" y1="48056" x2="71800" y2="48056"/>
                            <a14:foregroundMark x1="70400" y1="44167" x2="60200" y2="44815"/>
                            <a14:foregroundMark x1="47700" y1="26481" x2="47700" y2="58519"/>
                            <a14:foregroundMark x1="50700" y1="37037" x2="60600" y2="43519"/>
                            <a14:foregroundMark x1="60600" y1="43519" x2="71400" y2="45000"/>
                            <a14:foregroundMark x1="74900" y1="46852" x2="64700" y2="51944"/>
                            <a14:foregroundMark x1="64700" y1="51944" x2="53500" y2="52685"/>
                            <a14:foregroundMark x1="53500" y1="52685" x2="53700" y2="63519"/>
                            <a14:foregroundMark x1="53700" y1="63519" x2="25700" y2="46204"/>
                            <a14:foregroundMark x1="25700" y1="46204" x2="36300" y2="41296"/>
                            <a14:foregroundMark x1="36300" y1="41296" x2="43500" y2="41296"/>
                            <a14:foregroundMark x1="43300" y1="44074" x2="43900" y2="52315"/>
                            <a14:foregroundMark x1="38100" y1="44722" x2="38600" y2="43241"/>
                            <a14:foregroundMark x1="50000" y1="43889" x2="51400" y2="33519"/>
                            <a14:foregroundMark x1="51400" y1="33519" x2="48600" y2="24907"/>
                            <a14:foregroundMark x1="46700" y1="24537" x2="41900" y2="34444"/>
                            <a14:foregroundMark x1="41900" y1="34444" x2="42300" y2="34815"/>
                            <a14:foregroundMark x1="55300" y1="30556" x2="47000" y2="23519"/>
                            <a14:foregroundMark x1="47000" y1="23519" x2="45800" y2="23889"/>
                            <a14:foregroundMark x1="53300" y1="42222" x2="51900" y2="47963"/>
                            <a14:foregroundMark x1="51000" y1="48611" x2="51800" y2="41944"/>
                            <a14:foregroundMark x1="50200" y1="41111" x2="49800" y2="34167"/>
                            <a14:foregroundMark x1="55100" y1="65833" x2="44900" y2="62870"/>
                            <a14:foregroundMark x1="48400" y1="63241" x2="50300" y2="59167"/>
                            <a14:foregroundMark x1="50500" y1="60278" x2="47500" y2="64537"/>
                            <a14:foregroundMark x1="47000" y1="53519" x2="42400" y2="51667"/>
                            <a14:foregroundMark x1="50000" y1="50185" x2="46300" y2="52037"/>
                            <a14:foregroundMark x1="52500" y1="43426" x2="47300" y2="53519"/>
                            <a14:foregroundMark x1="47300" y1="53519" x2="49600" y2="50185"/>
                            <a14:foregroundMark x1="50700" y1="44259" x2="47900" y2="41481"/>
                            <a14:foregroundMark x1="45300" y1="41574" x2="46800" y2="40648"/>
                            <a14:foregroundMark x1="52100" y1="35278" x2="47400" y2="33796"/>
                            <a14:foregroundMark x1="48800" y1="34907" x2="53000" y2="37685"/>
                            <a14:foregroundMark x1="50300" y1="33611" x2="50700" y2="32870"/>
                            <a14:foregroundMark x1="50200" y1="33796" x2="48800" y2="32685"/>
                            <a14:foregroundMark x1="51000" y1="39630" x2="51900" y2="41481"/>
                            <a14:foregroundMark x1="38600" y1="43241" x2="49800" y2="39259"/>
                            <a14:foregroundMark x1="49800" y1="39259" x2="55300" y2="44907"/>
                            <a14:foregroundMark x1="52600" y1="43704" x2="35300" y2="45833"/>
                            <a14:foregroundMark x1="34000" y1="45185" x2="40700" y2="44352"/>
                            <a14:foregroundMark x1="52100" y1="42222" x2="51900" y2="40278"/>
                            <a14:foregroundMark x1="49500" y1="32870" x2="52800" y2="44630"/>
                            <a14:foregroundMark x1="52800" y1="44630" x2="49700" y2="33981"/>
                            <a14:foregroundMark x1="49700" y1="33981" x2="50700" y2="37407"/>
                            <a14:foregroundMark x1="53700" y1="43704" x2="55600" y2="41481"/>
                            <a14:foregroundMark x1="46000" y1="50556" x2="44600" y2="58704"/>
                            <a14:foregroundMark x1="48400" y1="46852" x2="45400" y2="49444"/>
                            <a14:foregroundMark x1="56100" y1="44259" x2="54200" y2="41574"/>
                            <a14:backgroundMark x1="8900" y1="3611" x2="8900" y2="3611"/>
                            <a14:backgroundMark x1="9300" y1="3611" x2="4300" y2="9352"/>
                            <a14:backgroundMark x1="19100" y1="2315" x2="200" y2="12870"/>
                            <a14:backgroundMark x1="55705" y1="42207" x2="55364" y2="42511"/>
                            <a14:backgroundMark x1="45999" y1="49740" x2="45811" y2="5054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725"/>
              <a:stretch/>
            </p:blipFill>
            <p:spPr>
              <a:xfrm flipH="1">
                <a:off x="2262925" y="3882746"/>
                <a:ext cx="480069" cy="403182"/>
              </a:xfrm>
              <a:prstGeom prst="rect">
                <a:avLst/>
              </a:prstGeom>
            </p:spPr>
          </p:pic>
        </p:grp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5987B08-8702-4F56-808D-E3A217733529}"/>
              </a:ext>
            </a:extLst>
          </p:cNvPr>
          <p:cNvSpPr txBox="1"/>
          <p:nvPr/>
        </p:nvSpPr>
        <p:spPr>
          <a:xfrm>
            <a:off x="653910" y="5214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281C08EC-16F3-40D9-92B6-354002D0EC91}"/>
              </a:ext>
            </a:extLst>
          </p:cNvPr>
          <p:cNvSpPr txBox="1"/>
          <p:nvPr/>
        </p:nvSpPr>
        <p:spPr>
          <a:xfrm>
            <a:off x="292368" y="2816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B01609E2-451B-46A2-A7B5-FECA8944FD15}"/>
              </a:ext>
            </a:extLst>
          </p:cNvPr>
          <p:cNvSpPr txBox="1"/>
          <p:nvPr/>
        </p:nvSpPr>
        <p:spPr>
          <a:xfrm>
            <a:off x="292368" y="3461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F44C957E-3B9F-4D79-A245-3836C6DB0705}"/>
              </a:ext>
            </a:extLst>
          </p:cNvPr>
          <p:cNvSpPr txBox="1"/>
          <p:nvPr/>
        </p:nvSpPr>
        <p:spPr>
          <a:xfrm>
            <a:off x="3292735" y="40710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3.1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7D5F8319-85A3-4A00-8F56-2C411107540E}"/>
              </a:ext>
            </a:extLst>
          </p:cNvPr>
          <p:cNvSpPr txBox="1"/>
          <p:nvPr/>
        </p:nvSpPr>
        <p:spPr>
          <a:xfrm>
            <a:off x="6665976" y="14768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3.2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18CE3F94-35AE-4995-900D-BA8993A3FBA5}"/>
              </a:ext>
            </a:extLst>
          </p:cNvPr>
          <p:cNvSpPr txBox="1"/>
          <p:nvPr/>
        </p:nvSpPr>
        <p:spPr>
          <a:xfrm>
            <a:off x="10818219" y="24600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75FF633D-7640-4478-ACA0-B907689B44C0}"/>
              </a:ext>
            </a:extLst>
          </p:cNvPr>
          <p:cNvSpPr txBox="1"/>
          <p:nvPr/>
        </p:nvSpPr>
        <p:spPr>
          <a:xfrm>
            <a:off x="9675323" y="43979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450A60F9-55E6-41C3-9DFC-5766B403FB6F}"/>
              </a:ext>
            </a:extLst>
          </p:cNvPr>
          <p:cNvSpPr txBox="1"/>
          <p:nvPr/>
        </p:nvSpPr>
        <p:spPr>
          <a:xfrm>
            <a:off x="9323808" y="53522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3.3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2B240D6-03E8-42A3-921C-96CC7EF5C1E7}"/>
              </a:ext>
            </a:extLst>
          </p:cNvPr>
          <p:cNvGrpSpPr/>
          <p:nvPr/>
        </p:nvGrpSpPr>
        <p:grpSpPr>
          <a:xfrm>
            <a:off x="9827757" y="2888092"/>
            <a:ext cx="1247709" cy="1235153"/>
            <a:chOff x="9931539" y="2876525"/>
            <a:chExt cx="1247709" cy="1235153"/>
          </a:xfrm>
        </p:grpSpPr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B6B3BAE8-5F64-415C-822E-0652DF31CFE6}"/>
                </a:ext>
              </a:extLst>
            </p:cNvPr>
            <p:cNvSpPr txBox="1"/>
            <p:nvPr/>
          </p:nvSpPr>
          <p:spPr>
            <a:xfrm>
              <a:off x="9931539" y="3773124"/>
              <a:ext cx="12477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Provë 3D</a:t>
              </a:r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967967BF-7755-4D4F-8BB7-7984AB3CF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0791" y="2876525"/>
              <a:ext cx="908543" cy="848920"/>
            </a:xfrm>
            <a:prstGeom prst="rect">
              <a:avLst/>
            </a:prstGeom>
          </p:spPr>
        </p:pic>
      </p:grp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64D6B83F-8FB2-4570-8960-03D75C950C7C}"/>
              </a:ext>
            </a:extLst>
          </p:cNvPr>
          <p:cNvSpPr txBox="1"/>
          <p:nvPr/>
        </p:nvSpPr>
        <p:spPr>
          <a:xfrm>
            <a:off x="9899680" y="1662246"/>
            <a:ext cx="124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Usuário 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086C0EBE-BA19-4757-B4DB-C1E3838AAAAE}"/>
              </a:ext>
            </a:extLst>
          </p:cNvPr>
          <p:cNvGrpSpPr/>
          <p:nvPr/>
        </p:nvGrpSpPr>
        <p:grpSpPr>
          <a:xfrm>
            <a:off x="3650738" y="207260"/>
            <a:ext cx="2793017" cy="1394592"/>
            <a:chOff x="3826602" y="153934"/>
            <a:chExt cx="2793017" cy="1394592"/>
          </a:xfrm>
        </p:grpSpPr>
        <p:grpSp>
          <p:nvGrpSpPr>
            <p:cNvPr id="75" name="Agrupar 74">
              <a:extLst>
                <a:ext uri="{FF2B5EF4-FFF2-40B4-BE49-F238E27FC236}">
                  <a16:creationId xmlns:a16="http://schemas.microsoft.com/office/drawing/2014/main" id="{D93A69DB-7C7A-4203-AD2C-43B639786B7D}"/>
                </a:ext>
              </a:extLst>
            </p:cNvPr>
            <p:cNvGrpSpPr/>
            <p:nvPr/>
          </p:nvGrpSpPr>
          <p:grpSpPr>
            <a:xfrm>
              <a:off x="3826602" y="153934"/>
              <a:ext cx="2793017" cy="1084819"/>
              <a:chOff x="5410968" y="3428999"/>
              <a:chExt cx="4644602" cy="1590675"/>
            </a:xfrm>
          </p:grpSpPr>
          <p:pic>
            <p:nvPicPr>
              <p:cNvPr id="76" name="Imagem 75">
                <a:extLst>
                  <a:ext uri="{FF2B5EF4-FFF2-40B4-BE49-F238E27FC236}">
                    <a16:creationId xmlns:a16="http://schemas.microsoft.com/office/drawing/2014/main" id="{95E1C662-D3EE-44D3-92BC-B94874F272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5"/>
              <a:srcRect l="70817"/>
              <a:stretch/>
            </p:blipFill>
            <p:spPr>
              <a:xfrm>
                <a:off x="7862420" y="3428999"/>
                <a:ext cx="2193150" cy="1590675"/>
              </a:xfrm>
              <a:prstGeom prst="rect">
                <a:avLst/>
              </a:prstGeom>
            </p:spPr>
          </p:pic>
          <p:pic>
            <p:nvPicPr>
              <p:cNvPr id="77" name="Imagem 76">
                <a:extLst>
                  <a:ext uri="{FF2B5EF4-FFF2-40B4-BE49-F238E27FC236}">
                    <a16:creationId xmlns:a16="http://schemas.microsoft.com/office/drawing/2014/main" id="{E81254E0-89B5-4417-9EE1-471AFAA820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5"/>
              <a:srcRect l="-1" r="66954"/>
              <a:stretch/>
            </p:blipFill>
            <p:spPr>
              <a:xfrm>
                <a:off x="5410968" y="3428999"/>
                <a:ext cx="2483541" cy="1590675"/>
              </a:xfrm>
              <a:prstGeom prst="rect">
                <a:avLst/>
              </a:prstGeom>
            </p:spPr>
          </p:pic>
        </p:grp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E2EE0E09-AE97-42B1-9AD6-929C6C0B313E}"/>
                </a:ext>
              </a:extLst>
            </p:cNvPr>
            <p:cNvSpPr txBox="1"/>
            <p:nvPr/>
          </p:nvSpPr>
          <p:spPr>
            <a:xfrm>
              <a:off x="4244892" y="963751"/>
              <a:ext cx="19447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App de comunicação Interna   </a:t>
              </a:r>
            </a:p>
          </p:txBody>
        </p:sp>
      </p:grp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B64F624D-3793-4AD9-83EA-C5C930273DBC}"/>
              </a:ext>
            </a:extLst>
          </p:cNvPr>
          <p:cNvCxnSpPr>
            <a:cxnSpLocks/>
          </p:cNvCxnSpPr>
          <p:nvPr/>
        </p:nvCxnSpPr>
        <p:spPr>
          <a:xfrm>
            <a:off x="9260547" y="877186"/>
            <a:ext cx="539673" cy="54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Seta: da Esquerda para a Direita 78">
            <a:extLst>
              <a:ext uri="{FF2B5EF4-FFF2-40B4-BE49-F238E27FC236}">
                <a16:creationId xmlns:a16="http://schemas.microsoft.com/office/drawing/2014/main" id="{9BE44802-B2D2-46DF-AD32-C35BCB75FC09}"/>
              </a:ext>
            </a:extLst>
          </p:cNvPr>
          <p:cNvSpPr/>
          <p:nvPr/>
        </p:nvSpPr>
        <p:spPr>
          <a:xfrm rot="1886036">
            <a:off x="7227056" y="3642647"/>
            <a:ext cx="1246894" cy="457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490EA8D8-6F33-4B2F-ABA2-B102B30DFD58}"/>
              </a:ext>
            </a:extLst>
          </p:cNvPr>
          <p:cNvSpPr txBox="1"/>
          <p:nvPr/>
        </p:nvSpPr>
        <p:spPr>
          <a:xfrm>
            <a:off x="6690160" y="2477040"/>
            <a:ext cx="71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4G</a:t>
            </a:r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5B0C584D-36B9-471A-9DA7-9F4C21B6F455}"/>
              </a:ext>
            </a:extLst>
          </p:cNvPr>
          <p:cNvGrpSpPr/>
          <p:nvPr/>
        </p:nvGrpSpPr>
        <p:grpSpPr>
          <a:xfrm>
            <a:off x="8058140" y="4404023"/>
            <a:ext cx="3947725" cy="2233759"/>
            <a:chOff x="6179773" y="1620254"/>
            <a:chExt cx="4044389" cy="2160114"/>
          </a:xfrm>
        </p:grpSpPr>
        <p:pic>
          <p:nvPicPr>
            <p:cNvPr id="85" name="Imagem 84">
              <a:extLst>
                <a:ext uri="{FF2B5EF4-FFF2-40B4-BE49-F238E27FC236}">
                  <a16:creationId xmlns:a16="http://schemas.microsoft.com/office/drawing/2014/main" id="{E9187B34-84CF-44D1-911E-A3BEE6C2BE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/>
            <a:srcRect l="39667" t="53346" r="-216" b="-3346"/>
            <a:stretch/>
          </p:blipFill>
          <p:spPr>
            <a:xfrm>
              <a:off x="6179773" y="2209981"/>
              <a:ext cx="2052015" cy="941856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</p:pic>
        <p:grpSp>
          <p:nvGrpSpPr>
            <p:cNvPr id="87" name="Agrupar 86">
              <a:extLst>
                <a:ext uri="{FF2B5EF4-FFF2-40B4-BE49-F238E27FC236}">
                  <a16:creationId xmlns:a16="http://schemas.microsoft.com/office/drawing/2014/main" id="{681402AF-0B90-4907-B45B-CB80EE2FD488}"/>
                </a:ext>
              </a:extLst>
            </p:cNvPr>
            <p:cNvGrpSpPr/>
            <p:nvPr/>
          </p:nvGrpSpPr>
          <p:grpSpPr>
            <a:xfrm>
              <a:off x="6497056" y="1620254"/>
              <a:ext cx="3727106" cy="2160114"/>
              <a:chOff x="6946191" y="3741164"/>
              <a:chExt cx="4123346" cy="2389762"/>
            </a:xfrm>
          </p:grpSpPr>
          <p:pic>
            <p:nvPicPr>
              <p:cNvPr id="88" name="Imagem 87">
                <a:extLst>
                  <a:ext uri="{FF2B5EF4-FFF2-40B4-BE49-F238E27FC236}">
                    <a16:creationId xmlns:a16="http://schemas.microsoft.com/office/drawing/2014/main" id="{67475E31-03F6-4C29-B423-5E1605E321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0935" y="3741164"/>
                <a:ext cx="2188602" cy="2188601"/>
              </a:xfrm>
              <a:prstGeom prst="rect">
                <a:avLst/>
              </a:prstGeom>
            </p:spPr>
          </p:pic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75588CFD-7932-4654-A197-2DF42EAE4D52}"/>
                  </a:ext>
                </a:extLst>
              </p:cNvPr>
              <p:cNvSpPr txBox="1"/>
              <p:nvPr/>
            </p:nvSpPr>
            <p:spPr>
              <a:xfrm>
                <a:off x="6946191" y="5505311"/>
                <a:ext cx="3776797" cy="625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/>
                  <a:t>Dashboard de monitoramento durante modelagem </a:t>
                </a:r>
              </a:p>
            </p:txBody>
          </p:sp>
        </p:grpSp>
      </p:grp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8DA4A511-D198-42F2-80A2-616DF7E2B22C}"/>
              </a:ext>
            </a:extLst>
          </p:cNvPr>
          <p:cNvCxnSpPr>
            <a:cxnSpLocks/>
          </p:cNvCxnSpPr>
          <p:nvPr/>
        </p:nvCxnSpPr>
        <p:spPr>
          <a:xfrm flipH="1">
            <a:off x="10079939" y="4164867"/>
            <a:ext cx="283959" cy="530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D2CF2959-A139-491D-AA5F-9F2EED669CCA}"/>
              </a:ext>
            </a:extLst>
          </p:cNvPr>
          <p:cNvSpPr txBox="1"/>
          <p:nvPr/>
        </p:nvSpPr>
        <p:spPr>
          <a:xfrm>
            <a:off x="4786793" y="6111167"/>
            <a:ext cx="2519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VNC /Acesso Remoto</a:t>
            </a:r>
          </a:p>
          <a:p>
            <a:pPr algn="ctr"/>
            <a:r>
              <a:rPr lang="pt-BR" sz="1600" dirty="0"/>
              <a:t>Desktop/Notebook/Celular 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BF3FC08F-5EF6-4D62-AB49-4FFD46E176AF}"/>
              </a:ext>
            </a:extLst>
          </p:cNvPr>
          <p:cNvSpPr txBox="1"/>
          <p:nvPr/>
        </p:nvSpPr>
        <p:spPr>
          <a:xfrm>
            <a:off x="7241015" y="494752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5.1</a:t>
            </a:r>
          </a:p>
        </p:txBody>
      </p:sp>
      <p:pic>
        <p:nvPicPr>
          <p:cNvPr id="94" name="Imagem 93">
            <a:extLst>
              <a:ext uri="{FF2B5EF4-FFF2-40B4-BE49-F238E27FC236}">
                <a16:creationId xmlns:a16="http://schemas.microsoft.com/office/drawing/2014/main" id="{9198FE3B-9672-40D5-BF62-0FEB28506C79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786793" y="4787311"/>
            <a:ext cx="2237367" cy="1323855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71048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m 35">
            <a:extLst>
              <a:ext uri="{FF2B5EF4-FFF2-40B4-BE49-F238E27FC236}">
                <a16:creationId xmlns:a16="http://schemas.microsoft.com/office/drawing/2014/main" id="{C6EE2AA9-CA60-4EA0-B275-5E42482F4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657" y="734168"/>
            <a:ext cx="912422" cy="680360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87B0BA83-6E60-448F-B831-930F47E9919F}"/>
              </a:ext>
            </a:extLst>
          </p:cNvPr>
          <p:cNvSpPr txBox="1"/>
          <p:nvPr/>
        </p:nvSpPr>
        <p:spPr>
          <a:xfrm>
            <a:off x="10163046" y="953005"/>
            <a:ext cx="722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Azure</a:t>
            </a:r>
          </a:p>
        </p:txBody>
      </p:sp>
      <p:sp>
        <p:nvSpPr>
          <p:cNvPr id="11" name="Seta: Dobrada para Cima 10">
            <a:extLst>
              <a:ext uri="{FF2B5EF4-FFF2-40B4-BE49-F238E27FC236}">
                <a16:creationId xmlns:a16="http://schemas.microsoft.com/office/drawing/2014/main" id="{F44BE40A-2ABD-408B-9D53-BAA472DC5D43}"/>
              </a:ext>
            </a:extLst>
          </p:cNvPr>
          <p:cNvSpPr/>
          <p:nvPr/>
        </p:nvSpPr>
        <p:spPr>
          <a:xfrm flipH="1">
            <a:off x="3804015" y="6119811"/>
            <a:ext cx="611388" cy="52846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0E5BEED4-11E2-4C38-92A8-291FFF74B468}"/>
              </a:ext>
            </a:extLst>
          </p:cNvPr>
          <p:cNvGrpSpPr/>
          <p:nvPr/>
        </p:nvGrpSpPr>
        <p:grpSpPr>
          <a:xfrm>
            <a:off x="507452" y="135180"/>
            <a:ext cx="2804999" cy="1236661"/>
            <a:chOff x="316861" y="182496"/>
            <a:chExt cx="2804999" cy="1236661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A0FDE220-B58C-4E64-AF4A-B23E546615C6}"/>
                </a:ext>
              </a:extLst>
            </p:cNvPr>
            <p:cNvGrpSpPr/>
            <p:nvPr/>
          </p:nvGrpSpPr>
          <p:grpSpPr>
            <a:xfrm>
              <a:off x="316861" y="182496"/>
              <a:ext cx="2765974" cy="1236661"/>
              <a:chOff x="365000" y="177593"/>
              <a:chExt cx="2765974" cy="1236661"/>
            </a:xfrm>
          </p:grpSpPr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C2E25102-26E4-4AE3-8904-5583E043E338}"/>
                  </a:ext>
                </a:extLst>
              </p:cNvPr>
              <p:cNvSpPr/>
              <p:nvPr/>
            </p:nvSpPr>
            <p:spPr>
              <a:xfrm>
                <a:off x="409679" y="177593"/>
                <a:ext cx="2721295" cy="1236661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" name="Agrupar 1">
                <a:extLst>
                  <a:ext uri="{FF2B5EF4-FFF2-40B4-BE49-F238E27FC236}">
                    <a16:creationId xmlns:a16="http://schemas.microsoft.com/office/drawing/2014/main" id="{EDFC984E-463F-4508-B751-4769A5FD6FF7}"/>
                  </a:ext>
                </a:extLst>
              </p:cNvPr>
              <p:cNvGrpSpPr/>
              <p:nvPr/>
            </p:nvGrpSpPr>
            <p:grpSpPr>
              <a:xfrm>
                <a:off x="365000" y="253819"/>
                <a:ext cx="1949781" cy="1125374"/>
                <a:chOff x="365000" y="253819"/>
                <a:chExt cx="1949781" cy="1125374"/>
              </a:xfrm>
            </p:grpSpPr>
            <p:pic>
              <p:nvPicPr>
                <p:cNvPr id="10" name="Imagem 9">
                  <a:extLst>
                    <a:ext uri="{FF2B5EF4-FFF2-40B4-BE49-F238E27FC236}">
                      <a16:creationId xmlns:a16="http://schemas.microsoft.com/office/drawing/2014/main" id="{D7815449-3C3F-46C2-B60D-8FC9FFFB3A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72241"/>
                <a:stretch/>
              </p:blipFill>
              <p:spPr>
                <a:xfrm>
                  <a:off x="528851" y="253819"/>
                  <a:ext cx="1785930" cy="530087"/>
                </a:xfrm>
                <a:prstGeom prst="rect">
                  <a:avLst/>
                </a:prstGeom>
              </p:spPr>
            </p:pic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8964F675-23B2-4926-9D44-A37B77338DE5}"/>
                    </a:ext>
                  </a:extLst>
                </p:cNvPr>
                <p:cNvSpPr/>
                <p:nvPr/>
              </p:nvSpPr>
              <p:spPr>
                <a:xfrm>
                  <a:off x="365000" y="732862"/>
                  <a:ext cx="1866453" cy="64633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pt-BR" sz="3600" b="0" cap="none" spc="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Jsensors</a:t>
                  </a:r>
                </a:p>
              </p:txBody>
            </p:sp>
          </p:grpSp>
        </p:grp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3B9A885B-89E7-4ECB-AB2E-5D3C0CA3CE1A}"/>
                </a:ext>
              </a:extLst>
            </p:cNvPr>
            <p:cNvSpPr txBox="1"/>
            <p:nvPr/>
          </p:nvSpPr>
          <p:spPr>
            <a:xfrm>
              <a:off x="2316417" y="788809"/>
              <a:ext cx="805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API’S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BB6ED80-E101-4110-8F78-370662DB1E8F}"/>
              </a:ext>
            </a:extLst>
          </p:cNvPr>
          <p:cNvGrpSpPr/>
          <p:nvPr/>
        </p:nvGrpSpPr>
        <p:grpSpPr>
          <a:xfrm>
            <a:off x="4673507" y="270605"/>
            <a:ext cx="1287853" cy="1332675"/>
            <a:chOff x="4722644" y="416352"/>
            <a:chExt cx="1287853" cy="1332675"/>
          </a:xfrm>
        </p:grpSpPr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52A23A18-CBFE-4553-B6B8-08BF7CFE9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1768" y="416352"/>
              <a:ext cx="961278" cy="961278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47607C68-C869-4338-A8E1-95D51DF6DB12}"/>
                </a:ext>
              </a:extLst>
            </p:cNvPr>
            <p:cNvSpPr txBox="1"/>
            <p:nvPr/>
          </p:nvSpPr>
          <p:spPr>
            <a:xfrm>
              <a:off x="4722644" y="1348917"/>
              <a:ext cx="12878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JPA e JDBC</a:t>
              </a:r>
            </a:p>
          </p:txBody>
        </p:sp>
      </p:grpSp>
      <p:sp>
        <p:nvSpPr>
          <p:cNvPr id="25" name="Seta: para Cima 24">
            <a:extLst>
              <a:ext uri="{FF2B5EF4-FFF2-40B4-BE49-F238E27FC236}">
                <a16:creationId xmlns:a16="http://schemas.microsoft.com/office/drawing/2014/main" id="{5625A8BE-FC33-47B6-AD41-E03324620354}"/>
              </a:ext>
            </a:extLst>
          </p:cNvPr>
          <p:cNvSpPr/>
          <p:nvPr/>
        </p:nvSpPr>
        <p:spPr>
          <a:xfrm rot="5400000">
            <a:off x="3995585" y="267069"/>
            <a:ext cx="197796" cy="133155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079ED5F1-FEC8-4C3D-84F5-10B938B143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182" y="571316"/>
            <a:ext cx="882202" cy="882202"/>
          </a:xfrm>
          <a:prstGeom prst="rect">
            <a:avLst/>
          </a:prstGeom>
        </p:spPr>
      </p:pic>
      <p:sp>
        <p:nvSpPr>
          <p:cNvPr id="29" name="Seta: da Esquerda para a Direita 28">
            <a:extLst>
              <a:ext uri="{FF2B5EF4-FFF2-40B4-BE49-F238E27FC236}">
                <a16:creationId xmlns:a16="http://schemas.microsoft.com/office/drawing/2014/main" id="{A4FAD8E0-D0F9-4C72-B085-99FA21C5631D}"/>
              </a:ext>
            </a:extLst>
          </p:cNvPr>
          <p:cNvSpPr/>
          <p:nvPr/>
        </p:nvSpPr>
        <p:spPr>
          <a:xfrm>
            <a:off x="5964566" y="844919"/>
            <a:ext cx="982106" cy="17461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: da Esquerda para a Direita 29">
            <a:extLst>
              <a:ext uri="{FF2B5EF4-FFF2-40B4-BE49-F238E27FC236}">
                <a16:creationId xmlns:a16="http://schemas.microsoft.com/office/drawing/2014/main" id="{045862F6-8C7F-4ADD-93EA-AC3356C8078C}"/>
              </a:ext>
            </a:extLst>
          </p:cNvPr>
          <p:cNvSpPr/>
          <p:nvPr/>
        </p:nvSpPr>
        <p:spPr>
          <a:xfrm>
            <a:off x="8190800" y="1002729"/>
            <a:ext cx="982106" cy="17461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Nuvem 27">
            <a:extLst>
              <a:ext uri="{FF2B5EF4-FFF2-40B4-BE49-F238E27FC236}">
                <a16:creationId xmlns:a16="http://schemas.microsoft.com/office/drawing/2014/main" id="{28FCD83E-B672-42E5-8C85-73EE5C9DB2D2}"/>
              </a:ext>
            </a:extLst>
          </p:cNvPr>
          <p:cNvSpPr/>
          <p:nvPr/>
        </p:nvSpPr>
        <p:spPr>
          <a:xfrm>
            <a:off x="7925926" y="1430964"/>
            <a:ext cx="4125402" cy="2361476"/>
          </a:xfrm>
          <a:prstGeom prst="cloud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Seta: para Cima 51">
            <a:extLst>
              <a:ext uri="{FF2B5EF4-FFF2-40B4-BE49-F238E27FC236}">
                <a16:creationId xmlns:a16="http://schemas.microsoft.com/office/drawing/2014/main" id="{705BDEFA-8C3D-4B68-A866-95ACBC569ABC}"/>
              </a:ext>
            </a:extLst>
          </p:cNvPr>
          <p:cNvSpPr/>
          <p:nvPr/>
        </p:nvSpPr>
        <p:spPr>
          <a:xfrm>
            <a:off x="1800948" y="3559416"/>
            <a:ext cx="193433" cy="4806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7D58349-EC15-4A13-A87E-F9BB554F92DA}"/>
              </a:ext>
            </a:extLst>
          </p:cNvPr>
          <p:cNvSpPr txBox="1"/>
          <p:nvPr/>
        </p:nvSpPr>
        <p:spPr>
          <a:xfrm>
            <a:off x="5514743" y="638404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Inicio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4E4A20E9-176B-4E7C-9CAB-C0F1C6B0BC4B}"/>
              </a:ext>
            </a:extLst>
          </p:cNvPr>
          <p:cNvSpPr txBox="1"/>
          <p:nvPr/>
        </p:nvSpPr>
        <p:spPr>
          <a:xfrm>
            <a:off x="10587019" y="6169792"/>
            <a:ext cx="78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Fim</a:t>
            </a:r>
          </a:p>
        </p:txBody>
      </p: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12227270-454A-4922-BE02-78C80DF2D66C}"/>
              </a:ext>
            </a:extLst>
          </p:cNvPr>
          <p:cNvGrpSpPr/>
          <p:nvPr/>
        </p:nvGrpSpPr>
        <p:grpSpPr>
          <a:xfrm>
            <a:off x="210080" y="2062379"/>
            <a:ext cx="3899629" cy="1347184"/>
            <a:chOff x="496095" y="2460756"/>
            <a:chExt cx="3827843" cy="1360984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51B7ED93-596C-4DB1-90B7-7C71F10BFC7E}"/>
                </a:ext>
              </a:extLst>
            </p:cNvPr>
            <p:cNvSpPr/>
            <p:nvPr/>
          </p:nvSpPr>
          <p:spPr>
            <a:xfrm>
              <a:off x="785300" y="3117422"/>
              <a:ext cx="3246038" cy="5300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SO</a:t>
              </a: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0ACF55DB-7E7B-485F-BC9C-739EA2FC4FD9}"/>
                </a:ext>
              </a:extLst>
            </p:cNvPr>
            <p:cNvSpPr/>
            <p:nvPr/>
          </p:nvSpPr>
          <p:spPr>
            <a:xfrm>
              <a:off x="785300" y="2587335"/>
              <a:ext cx="702365" cy="5300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CPU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A249CFF-27B1-482E-89DE-965C72AF33AF}"/>
                </a:ext>
              </a:extLst>
            </p:cNvPr>
            <p:cNvSpPr/>
            <p:nvPr/>
          </p:nvSpPr>
          <p:spPr>
            <a:xfrm>
              <a:off x="1487665" y="2587335"/>
              <a:ext cx="702365" cy="5300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Disco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A8AA3C1-D85F-4DF5-9C91-9623E31A67E0}"/>
                </a:ext>
              </a:extLst>
            </p:cNvPr>
            <p:cNvSpPr/>
            <p:nvPr/>
          </p:nvSpPr>
          <p:spPr>
            <a:xfrm>
              <a:off x="3328973" y="2587335"/>
              <a:ext cx="702365" cy="5300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GPU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D3DB424C-5A66-42EA-825F-937AC70EDC56}"/>
                </a:ext>
              </a:extLst>
            </p:cNvPr>
            <p:cNvSpPr/>
            <p:nvPr/>
          </p:nvSpPr>
          <p:spPr>
            <a:xfrm>
              <a:off x="2190030" y="2587335"/>
              <a:ext cx="1138943" cy="5300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Memória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0C87A85-5B03-4E78-9454-62FFCC1E889F}"/>
                </a:ext>
              </a:extLst>
            </p:cNvPr>
            <p:cNvSpPr/>
            <p:nvPr/>
          </p:nvSpPr>
          <p:spPr>
            <a:xfrm>
              <a:off x="496095" y="2460756"/>
              <a:ext cx="3827843" cy="1360984"/>
            </a:xfrm>
            <a:prstGeom prst="rect">
              <a:avLst/>
            </a:prstGeom>
            <a:noFill/>
            <a:ln w="19050">
              <a:solidFill>
                <a:srgbClr val="002060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FF46F94-A094-42DB-BD97-55A668B6ED4E}"/>
              </a:ext>
            </a:extLst>
          </p:cNvPr>
          <p:cNvCxnSpPr>
            <a:cxnSpLocks/>
          </p:cNvCxnSpPr>
          <p:nvPr/>
        </p:nvCxnSpPr>
        <p:spPr>
          <a:xfrm>
            <a:off x="4333905" y="2746016"/>
            <a:ext cx="662304" cy="67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9" name="Imagem 58">
            <a:extLst>
              <a:ext uri="{FF2B5EF4-FFF2-40B4-BE49-F238E27FC236}">
                <a16:creationId xmlns:a16="http://schemas.microsoft.com/office/drawing/2014/main" id="{B0A7B700-F0CF-4087-B3A2-7399FBCA67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0957" y1="32910" x2="33008" y2="37109"/>
                        <a14:backgroundMark x1="24512" y1="56348" x2="24512" y2="56348"/>
                        <a14:backgroundMark x1="17480" y1="47070" x2="20508" y2="63379"/>
                        <a14:backgroundMark x1="15234" y1="48828" x2="36035" y2="79395"/>
                        <a14:backgroundMark x1="34277" y1="77344" x2="68262" y2="91406"/>
                        <a14:backgroundMark x1="71973" y1="81836" x2="82520" y2="58594"/>
                        <a14:backgroundMark x1="82715" y1="55078" x2="85449" y2="42090"/>
                        <a14:backgroundMark x1="82520" y1="35645" x2="73730" y2="19141"/>
                        <a14:backgroundMark x1="13770" y1="37109" x2="13281" y2="40137"/>
                        <a14:backgroundMark x1="13281" y1="41895" x2="16016" y2="42871"/>
                        <a14:backgroundMark x1="16504" y1="31641" x2="16016" y2="37402"/>
                        <a14:backgroundMark x1="22266" y1="22363" x2="26270" y2="19824"/>
                        <a14:backgroundMark x1="75781" y1="26367" x2="68262" y2="15820"/>
                        <a14:backgroundMark x1="68262" y1="15820" x2="59277" y2="8887"/>
                        <a14:backgroundMark x1="60254" y1="23828" x2="59961" y2="18359"/>
                        <a14:backgroundMark x1="55273" y1="29102" x2="54004" y2="33887"/>
                        <a14:backgroundMark x1="33008" y1="15820" x2="45703" y2="116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33807" y="4318989"/>
            <a:ext cx="1766833" cy="1766833"/>
          </a:xfrm>
          <a:prstGeom prst="rect">
            <a:avLst/>
          </a:prstGeom>
        </p:spPr>
      </p:pic>
      <p:grpSp>
        <p:nvGrpSpPr>
          <p:cNvPr id="73" name="Agrupar 72">
            <a:extLst>
              <a:ext uri="{FF2B5EF4-FFF2-40B4-BE49-F238E27FC236}">
                <a16:creationId xmlns:a16="http://schemas.microsoft.com/office/drawing/2014/main" id="{38A2BFE8-7D6D-41C2-8E3E-F441D58F005A}"/>
              </a:ext>
            </a:extLst>
          </p:cNvPr>
          <p:cNvGrpSpPr/>
          <p:nvPr/>
        </p:nvGrpSpPr>
        <p:grpSpPr>
          <a:xfrm>
            <a:off x="5067798" y="2450031"/>
            <a:ext cx="1708093" cy="776345"/>
            <a:chOff x="4988250" y="2417837"/>
            <a:chExt cx="1708093" cy="776345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B83E5818-A7DC-4797-8E91-69541B94CC54}"/>
                </a:ext>
              </a:extLst>
            </p:cNvPr>
            <p:cNvSpPr/>
            <p:nvPr/>
          </p:nvSpPr>
          <p:spPr>
            <a:xfrm>
              <a:off x="4988250" y="2417837"/>
              <a:ext cx="1708093" cy="7763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1B1A39B2-A417-46CD-A378-7ED7E402A326}"/>
                </a:ext>
              </a:extLst>
            </p:cNvPr>
            <p:cNvGrpSpPr/>
            <p:nvPr/>
          </p:nvGrpSpPr>
          <p:grpSpPr>
            <a:xfrm>
              <a:off x="5763056" y="2579508"/>
              <a:ext cx="692563" cy="614674"/>
              <a:chOff x="6763803" y="2917469"/>
              <a:chExt cx="1703437" cy="1511861"/>
            </a:xfrm>
          </p:grpSpPr>
          <p:pic>
            <p:nvPicPr>
              <p:cNvPr id="56" name="Imagem 55">
                <a:extLst>
                  <a:ext uri="{FF2B5EF4-FFF2-40B4-BE49-F238E27FC236}">
                    <a16:creationId xmlns:a16="http://schemas.microsoft.com/office/drawing/2014/main" id="{C51A816E-6CED-4699-AF9E-C827D64F95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641"/>
              <a:stretch/>
            </p:blipFill>
            <p:spPr>
              <a:xfrm>
                <a:off x="6763803" y="3151209"/>
                <a:ext cx="1309715" cy="1278121"/>
              </a:xfrm>
              <a:prstGeom prst="rect">
                <a:avLst/>
              </a:prstGeom>
            </p:spPr>
          </p:pic>
          <p:pic>
            <p:nvPicPr>
              <p:cNvPr id="57" name="Imagem 56">
                <a:extLst>
                  <a:ext uri="{FF2B5EF4-FFF2-40B4-BE49-F238E27FC236}">
                    <a16:creationId xmlns:a16="http://schemas.microsoft.com/office/drawing/2014/main" id="{7B62AB29-7A63-4934-876F-42D1727CF2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944" b="90926" l="10000" r="90000">
                            <a14:foregroundMark x1="51714" y1="2037" x2="51714" y2="2037"/>
                            <a14:foregroundMark x1="79429" y1="6296" x2="79429" y2="6296"/>
                            <a14:foregroundMark x1="47429" y1="90926" x2="47429" y2="9092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0726" y="3124816"/>
                <a:ext cx="393722" cy="607456"/>
              </a:xfrm>
              <a:prstGeom prst="rect">
                <a:avLst/>
              </a:prstGeom>
            </p:spPr>
          </p:pic>
          <p:pic>
            <p:nvPicPr>
              <p:cNvPr id="58" name="Imagem 57">
                <a:extLst>
                  <a:ext uri="{FF2B5EF4-FFF2-40B4-BE49-F238E27FC236}">
                    <a16:creationId xmlns:a16="http://schemas.microsoft.com/office/drawing/2014/main" id="{D6D76CC2-E718-4A9B-8AF5-B608C12C25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3518" y="2917469"/>
                <a:ext cx="393722" cy="360912"/>
              </a:xfrm>
              <a:prstGeom prst="rect">
                <a:avLst/>
              </a:prstGeom>
            </p:spPr>
          </p:pic>
        </p:grpSp>
        <p:grpSp>
          <p:nvGrpSpPr>
            <p:cNvPr id="68" name="Agrupar 67">
              <a:extLst>
                <a:ext uri="{FF2B5EF4-FFF2-40B4-BE49-F238E27FC236}">
                  <a16:creationId xmlns:a16="http://schemas.microsoft.com/office/drawing/2014/main" id="{CBAFAF1A-7625-4076-AC3D-A0F669853BE9}"/>
                </a:ext>
              </a:extLst>
            </p:cNvPr>
            <p:cNvGrpSpPr/>
            <p:nvPr/>
          </p:nvGrpSpPr>
          <p:grpSpPr>
            <a:xfrm>
              <a:off x="5066579" y="2509156"/>
              <a:ext cx="598772" cy="627476"/>
              <a:chOff x="4831453" y="4408105"/>
              <a:chExt cx="598772" cy="627476"/>
            </a:xfrm>
          </p:grpSpPr>
          <p:pic>
            <p:nvPicPr>
              <p:cNvPr id="65" name="Imagem 64">
                <a:extLst>
                  <a:ext uri="{FF2B5EF4-FFF2-40B4-BE49-F238E27FC236}">
                    <a16:creationId xmlns:a16="http://schemas.microsoft.com/office/drawing/2014/main" id="{328AE0E5-4806-4FA8-BF6B-015D0A0CC8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9227" b="83044" l="10000" r="90000">
                            <a14:backgroundMark x1="46600" y1="42222" x2="46600" y2="42222"/>
                            <a14:backgroundMark x1="47400" y1="40278" x2="55300" y2="43889"/>
                            <a14:backgroundMark x1="55300" y1="43889" x2="57500" y2="433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5" t="11466" r="7462" b="18315"/>
              <a:stretch/>
            </p:blipFill>
            <p:spPr>
              <a:xfrm>
                <a:off x="4989822" y="4640511"/>
                <a:ext cx="440403" cy="395070"/>
              </a:xfrm>
              <a:prstGeom prst="rect">
                <a:avLst/>
              </a:prstGeom>
            </p:spPr>
          </p:pic>
          <p:pic>
            <p:nvPicPr>
              <p:cNvPr id="66" name="Imagem 65">
                <a:extLst>
                  <a:ext uri="{FF2B5EF4-FFF2-40B4-BE49-F238E27FC236}">
                    <a16:creationId xmlns:a16="http://schemas.microsoft.com/office/drawing/2014/main" id="{982E0AEF-4258-40FF-A1C0-BDD7984371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944" b="90926" l="10000" r="90000">
                            <a14:foregroundMark x1="51714" y1="2037" x2="51714" y2="2037"/>
                            <a14:foregroundMark x1="79429" y1="6296" x2="79429" y2="6296"/>
                            <a14:foregroundMark x1="47429" y1="90926" x2="47429" y2="9092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948389" y="4469169"/>
                <a:ext cx="222110" cy="342684"/>
              </a:xfrm>
              <a:prstGeom prst="rect">
                <a:avLst/>
              </a:prstGeom>
            </p:spPr>
          </p:pic>
          <p:pic>
            <p:nvPicPr>
              <p:cNvPr id="67" name="Imagem 66">
                <a:extLst>
                  <a:ext uri="{FF2B5EF4-FFF2-40B4-BE49-F238E27FC236}">
                    <a16:creationId xmlns:a16="http://schemas.microsoft.com/office/drawing/2014/main" id="{5C56EC4B-C346-4264-B791-61501B3399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1453" y="4408105"/>
                <a:ext cx="160075" cy="146735"/>
              </a:xfrm>
              <a:prstGeom prst="rect">
                <a:avLst/>
              </a:prstGeom>
            </p:spPr>
          </p:pic>
        </p:grpSp>
      </p:grpSp>
      <p:pic>
        <p:nvPicPr>
          <p:cNvPr id="64" name="Imagem 63">
            <a:extLst>
              <a:ext uri="{FF2B5EF4-FFF2-40B4-BE49-F238E27FC236}">
                <a16:creationId xmlns:a16="http://schemas.microsoft.com/office/drawing/2014/main" id="{C1EEB255-AAD6-4744-A0DA-9C6695813C3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93" y="5662781"/>
            <a:ext cx="1014022" cy="1014022"/>
          </a:xfrm>
          <a:prstGeom prst="rect">
            <a:avLst/>
          </a:prstGeom>
        </p:spPr>
      </p:pic>
      <p:sp>
        <p:nvSpPr>
          <p:cNvPr id="71" name="Seta: para Cima 70">
            <a:extLst>
              <a:ext uri="{FF2B5EF4-FFF2-40B4-BE49-F238E27FC236}">
                <a16:creationId xmlns:a16="http://schemas.microsoft.com/office/drawing/2014/main" id="{108A11D7-6D7A-431D-8061-05B89CB2277E}"/>
              </a:ext>
            </a:extLst>
          </p:cNvPr>
          <p:cNvSpPr/>
          <p:nvPr/>
        </p:nvSpPr>
        <p:spPr>
          <a:xfrm>
            <a:off x="1890066" y="1494312"/>
            <a:ext cx="193433" cy="4806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1F48AC7B-DE87-4534-AEE4-BDA018EF3913}"/>
              </a:ext>
            </a:extLst>
          </p:cNvPr>
          <p:cNvGrpSpPr/>
          <p:nvPr/>
        </p:nvGrpSpPr>
        <p:grpSpPr>
          <a:xfrm>
            <a:off x="210454" y="4125040"/>
            <a:ext cx="3990882" cy="1962869"/>
            <a:chOff x="-33036" y="3089286"/>
            <a:chExt cx="3614017" cy="1451362"/>
          </a:xfrm>
        </p:grpSpPr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DABBA5A5-3AC7-41F5-BC76-C131B60283B8}"/>
                </a:ext>
              </a:extLst>
            </p:cNvPr>
            <p:cNvSpPr txBox="1"/>
            <p:nvPr/>
          </p:nvSpPr>
          <p:spPr>
            <a:xfrm>
              <a:off x="-33036" y="4272397"/>
              <a:ext cx="3614017" cy="268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Aplicativos para modelagem e renderização 3D</a:t>
              </a:r>
            </a:p>
          </p:txBody>
        </p:sp>
        <p:grpSp>
          <p:nvGrpSpPr>
            <p:cNvPr id="75" name="Agrupar 74">
              <a:extLst>
                <a:ext uri="{FF2B5EF4-FFF2-40B4-BE49-F238E27FC236}">
                  <a16:creationId xmlns:a16="http://schemas.microsoft.com/office/drawing/2014/main" id="{6597A053-E1F7-4B4D-BF06-7FEF4BD0F587}"/>
                </a:ext>
              </a:extLst>
            </p:cNvPr>
            <p:cNvGrpSpPr/>
            <p:nvPr/>
          </p:nvGrpSpPr>
          <p:grpSpPr>
            <a:xfrm>
              <a:off x="349824" y="3089286"/>
              <a:ext cx="2393170" cy="1196642"/>
              <a:chOff x="349824" y="3089286"/>
              <a:chExt cx="2393170" cy="1196642"/>
            </a:xfrm>
          </p:grpSpPr>
          <p:sp>
            <p:nvSpPr>
              <p:cNvPr id="76" name="Retângulo 75">
                <a:extLst>
                  <a:ext uri="{FF2B5EF4-FFF2-40B4-BE49-F238E27FC236}">
                    <a16:creationId xmlns:a16="http://schemas.microsoft.com/office/drawing/2014/main" id="{4F05D293-6BBB-4A59-99CE-78121344EC04}"/>
                  </a:ext>
                </a:extLst>
              </p:cNvPr>
              <p:cNvSpPr/>
              <p:nvPr/>
            </p:nvSpPr>
            <p:spPr>
              <a:xfrm>
                <a:off x="392049" y="3156323"/>
                <a:ext cx="2216552" cy="1064164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000" dirty="0"/>
              </a:p>
            </p:txBody>
          </p:sp>
          <p:pic>
            <p:nvPicPr>
              <p:cNvPr id="77" name="Imagem 76">
                <a:extLst>
                  <a:ext uri="{FF2B5EF4-FFF2-40B4-BE49-F238E27FC236}">
                    <a16:creationId xmlns:a16="http://schemas.microsoft.com/office/drawing/2014/main" id="{25CDB5B9-956E-4AD7-B601-F5025E82E1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8746" y="3266474"/>
                <a:ext cx="452541" cy="370129"/>
              </a:xfrm>
              <a:prstGeom prst="rect">
                <a:avLst/>
              </a:prstGeom>
            </p:spPr>
          </p:pic>
          <p:pic>
            <p:nvPicPr>
              <p:cNvPr id="78" name="Imagem 77">
                <a:extLst>
                  <a:ext uri="{FF2B5EF4-FFF2-40B4-BE49-F238E27FC236}">
                    <a16:creationId xmlns:a16="http://schemas.microsoft.com/office/drawing/2014/main" id="{FC2F64D4-FC14-4AFB-AFC8-74F25738C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852" y="3288119"/>
                <a:ext cx="320651" cy="320651"/>
              </a:xfrm>
              <a:prstGeom prst="rect">
                <a:avLst/>
              </a:prstGeom>
            </p:spPr>
          </p:pic>
          <p:pic>
            <p:nvPicPr>
              <p:cNvPr id="79" name="Imagem 78">
                <a:extLst>
                  <a:ext uri="{FF2B5EF4-FFF2-40B4-BE49-F238E27FC236}">
                    <a16:creationId xmlns:a16="http://schemas.microsoft.com/office/drawing/2014/main" id="{5A399EE2-1D87-4635-A945-8C1662414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519" y="3860821"/>
                <a:ext cx="299233" cy="291979"/>
              </a:xfrm>
              <a:prstGeom prst="rect">
                <a:avLst/>
              </a:prstGeom>
            </p:spPr>
          </p:pic>
          <p:pic>
            <p:nvPicPr>
              <p:cNvPr id="80" name="Imagem 79">
                <a:extLst>
                  <a:ext uri="{FF2B5EF4-FFF2-40B4-BE49-F238E27FC236}">
                    <a16:creationId xmlns:a16="http://schemas.microsoft.com/office/drawing/2014/main" id="{CBFF054C-E15E-4287-AC47-B74A6A2AF1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3632" y="3872789"/>
                <a:ext cx="287928" cy="287928"/>
              </a:xfrm>
              <a:prstGeom prst="rect">
                <a:avLst/>
              </a:prstGeom>
            </p:spPr>
          </p:pic>
          <p:pic>
            <p:nvPicPr>
              <p:cNvPr id="81" name="Imagem 80">
                <a:extLst>
                  <a:ext uri="{FF2B5EF4-FFF2-40B4-BE49-F238E27FC236}">
                    <a16:creationId xmlns:a16="http://schemas.microsoft.com/office/drawing/2014/main" id="{CC6E16AB-BB7A-4F62-A45E-D577C1CE7D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1954" y="3298502"/>
                <a:ext cx="292885" cy="299883"/>
              </a:xfrm>
              <a:prstGeom prst="rect">
                <a:avLst/>
              </a:prstGeom>
            </p:spPr>
          </p:pic>
          <p:sp>
            <p:nvSpPr>
              <p:cNvPr id="82" name="CaixaDeTexto 81">
                <a:extLst>
                  <a:ext uri="{FF2B5EF4-FFF2-40B4-BE49-F238E27FC236}">
                    <a16:creationId xmlns:a16="http://schemas.microsoft.com/office/drawing/2014/main" id="{AC67D04D-2CDB-406B-A29D-18E14792DA3C}"/>
                  </a:ext>
                </a:extLst>
              </p:cNvPr>
              <p:cNvSpPr txBox="1"/>
              <p:nvPr/>
            </p:nvSpPr>
            <p:spPr>
              <a:xfrm>
                <a:off x="349824" y="3099562"/>
                <a:ext cx="8901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Studio Max</a:t>
                </a:r>
              </a:p>
            </p:txBody>
          </p:sp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id="{6686719E-F690-45B5-9511-04088CD077A5}"/>
                  </a:ext>
                </a:extLst>
              </p:cNvPr>
              <p:cNvSpPr txBox="1"/>
              <p:nvPr/>
            </p:nvSpPr>
            <p:spPr>
              <a:xfrm>
                <a:off x="1180791" y="3101827"/>
                <a:ext cx="826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Illustrator </a:t>
                </a:r>
              </a:p>
            </p:txBody>
          </p:sp>
          <p:sp>
            <p:nvSpPr>
              <p:cNvPr id="84" name="CaixaDeTexto 83">
                <a:extLst>
                  <a:ext uri="{FF2B5EF4-FFF2-40B4-BE49-F238E27FC236}">
                    <a16:creationId xmlns:a16="http://schemas.microsoft.com/office/drawing/2014/main" id="{22FFDFCB-F5E5-4B57-ADA6-E4AB7829E0D5}"/>
                  </a:ext>
                </a:extLst>
              </p:cNvPr>
              <p:cNvSpPr txBox="1"/>
              <p:nvPr/>
            </p:nvSpPr>
            <p:spPr>
              <a:xfrm>
                <a:off x="1938803" y="3089286"/>
                <a:ext cx="7056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Blender </a:t>
                </a:r>
              </a:p>
            </p:txBody>
          </p:sp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4D82046A-93BA-4B9D-A278-17C72D232EEB}"/>
                  </a:ext>
                </a:extLst>
              </p:cNvPr>
              <p:cNvSpPr txBox="1"/>
              <p:nvPr/>
            </p:nvSpPr>
            <p:spPr>
              <a:xfrm>
                <a:off x="356205" y="3628612"/>
                <a:ext cx="8034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Adobe XD</a:t>
                </a:r>
              </a:p>
            </p:txBody>
          </p:sp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id="{45C8B967-470C-449D-9460-BF5C3336BF27}"/>
                  </a:ext>
                </a:extLst>
              </p:cNvPr>
              <p:cNvSpPr txBox="1"/>
              <p:nvPr/>
            </p:nvSpPr>
            <p:spPr>
              <a:xfrm>
                <a:off x="1159630" y="3619066"/>
                <a:ext cx="7913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Premiere </a:t>
                </a:r>
              </a:p>
            </p:txBody>
          </p:sp>
          <p:pic>
            <p:nvPicPr>
              <p:cNvPr id="87" name="Imagem 86">
                <a:extLst>
                  <a:ext uri="{FF2B5EF4-FFF2-40B4-BE49-F238E27FC236}">
                    <a16:creationId xmlns:a16="http://schemas.microsoft.com/office/drawing/2014/main" id="{8033A15E-C07F-4CCA-9982-285EE378DB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0"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backgroundRemoval t="1667" b="89907" l="300" r="98000">
                            <a14:foregroundMark x1="47500" y1="11389" x2="31600" y2="13796"/>
                            <a14:foregroundMark x1="31600" y1="13796" x2="25500" y2="16759"/>
                            <a14:foregroundMark x1="26500" y1="15278" x2="35600" y2="14352"/>
                            <a14:foregroundMark x1="35600" y1="14352" x2="65300" y2="15278"/>
                            <a14:foregroundMark x1="65300" y1="15278" x2="72400" y2="18148"/>
                            <a14:foregroundMark x1="72400" y1="18148" x2="75600" y2="27500"/>
                            <a14:foregroundMark x1="82200" y1="32407" x2="87500" y2="54815"/>
                            <a14:foregroundMark x1="87500" y1="54815" x2="82800" y2="62870"/>
                            <a14:foregroundMark x1="82800" y1="62870" x2="76800" y2="67222"/>
                            <a14:foregroundMark x1="76800" y1="67222" x2="71900" y2="73981"/>
                            <a14:foregroundMark x1="71900" y1="73981" x2="64200" y2="76852"/>
                            <a14:foregroundMark x1="64200" y1="76852" x2="44600" y2="78519"/>
                            <a14:foregroundMark x1="44600" y1="78519" x2="36700" y2="76296"/>
                            <a14:foregroundMark x1="36700" y1="76296" x2="14300" y2="61296"/>
                            <a14:foregroundMark x1="14300" y1="61296" x2="10100" y2="53611"/>
                            <a14:foregroundMark x1="10100" y1="53611" x2="11100" y2="32778"/>
                            <a14:foregroundMark x1="11100" y1="32778" x2="14400" y2="25093"/>
                            <a14:foregroundMark x1="14400" y1="25093" x2="27800" y2="16481"/>
                            <a14:foregroundMark x1="46300" y1="19444" x2="22200" y2="22037"/>
                            <a14:foregroundMark x1="22200" y1="22037" x2="20500" y2="24722"/>
                            <a14:foregroundMark x1="29400" y1="24537" x2="25200" y2="39352"/>
                            <a14:foregroundMark x1="25200" y1="39352" x2="19600" y2="41019"/>
                            <a14:foregroundMark x1="59600" y1="31944" x2="67000" y2="28889"/>
                            <a14:foregroundMark x1="67000" y1="28889" x2="67600" y2="28796"/>
                            <a14:foregroundMark x1="71900" y1="29815" x2="67300" y2="35926"/>
                            <a14:foregroundMark x1="67300" y1="35926" x2="65300" y2="37500"/>
                            <a14:foregroundMark x1="77700" y1="78333" x2="83900" y2="64907"/>
                            <a14:foregroundMark x1="83900" y1="64907" x2="90500" y2="59907"/>
                            <a14:foregroundMark x1="90500" y1="59907" x2="94800" y2="52870"/>
                            <a14:foregroundMark x1="94800" y1="52870" x2="87200" y2="30093"/>
                            <a14:foregroundMark x1="87200" y1="30093" x2="82900" y2="23519"/>
                            <a14:foregroundMark x1="82900" y1="23519" x2="82700" y2="22870"/>
                            <a14:foregroundMark x1="54600" y1="2500" x2="37400" y2="5093"/>
                            <a14:foregroundMark x1="37400" y1="5093" x2="37400" y2="5093"/>
                            <a14:foregroundMark x1="60100" y1="7593" x2="70800" y2="10833"/>
                            <a14:foregroundMark x1="70800" y1="10833" x2="77100" y2="16204"/>
                            <a14:foregroundMark x1="77100" y1="16204" x2="84700" y2="18519"/>
                            <a14:foregroundMark x1="84700" y1="18519" x2="92100" y2="31759"/>
                            <a14:foregroundMark x1="95500" y1="39815" x2="98000" y2="46944"/>
                            <a14:foregroundMark x1="98000" y1="46944" x2="98000" y2="52315"/>
                            <a14:foregroundMark x1="49100" y1="1667" x2="43100" y2="2963"/>
                            <a14:foregroundMark x1="6600" y1="28148" x2="300" y2="43796"/>
                            <a14:foregroundMark x1="300" y1="43796" x2="5200" y2="55278"/>
                            <a14:foregroundMark x1="8400" y1="60926" x2="12000" y2="67870"/>
                            <a14:foregroundMark x1="12000" y1="67870" x2="25100" y2="75648"/>
                            <a14:foregroundMark x1="25100" y1="75648" x2="40600" y2="79352"/>
                            <a14:foregroundMark x1="71000" y1="81667" x2="53500" y2="85093"/>
                            <a14:foregroundMark x1="53500" y1="85093" x2="27900" y2="83704"/>
                            <a14:foregroundMark x1="27900" y1="83704" x2="26000" y2="81944"/>
                            <a14:foregroundMark x1="52700" y1="87870" x2="60300" y2="87593"/>
                            <a14:foregroundMark x1="60300" y1="87593" x2="62600" y2="87593"/>
                            <a14:foregroundMark x1="45000" y1="89074" x2="53900" y2="89907"/>
                            <a14:foregroundMark x1="54300" y1="35741" x2="53879" y2="38857"/>
                            <a14:foregroundMark x1="48530" y1="56438" x2="48600" y2="59815"/>
                            <a14:foregroundMark x1="47900" y1="26296" x2="48049" y2="33412"/>
                            <a14:foregroundMark x1="51977" y1="47707" x2="50700" y2="69259"/>
                            <a14:foregroundMark x1="52900" y1="32130" x2="52522" y2="38516"/>
                            <a14:foregroundMark x1="34599" y1="45833" x2="31000" y2="45833"/>
                            <a14:foregroundMark x1="45166" y1="45833" x2="38065" y2="45833"/>
                            <a14:foregroundMark x1="53337" y1="46493" x2="66200" y2="48056"/>
                            <a14:foregroundMark x1="48625" y1="45920" x2="48922" y2="45956"/>
                            <a14:foregroundMark x1="39990" y1="44871" x2="45241" y2="45509"/>
                            <a14:foregroundMark x1="34200" y1="44167" x2="34415" y2="44193"/>
                            <a14:foregroundMark x1="71800" y1="48056" x2="71800" y2="48056"/>
                            <a14:foregroundMark x1="70400" y1="44167" x2="60200" y2="44815"/>
                            <a14:foregroundMark x1="47700" y1="26481" x2="47700" y2="58519"/>
                            <a14:foregroundMark x1="50700" y1="37037" x2="60600" y2="43519"/>
                            <a14:foregroundMark x1="60600" y1="43519" x2="71400" y2="45000"/>
                            <a14:foregroundMark x1="74900" y1="46852" x2="64700" y2="51944"/>
                            <a14:foregroundMark x1="64700" y1="51944" x2="53500" y2="52685"/>
                            <a14:foregroundMark x1="53500" y1="52685" x2="53700" y2="63519"/>
                            <a14:foregroundMark x1="53700" y1="63519" x2="25700" y2="46204"/>
                            <a14:foregroundMark x1="25700" y1="46204" x2="36300" y2="41296"/>
                            <a14:foregroundMark x1="36300" y1="41296" x2="43500" y2="41296"/>
                            <a14:foregroundMark x1="43300" y1="44074" x2="43900" y2="52315"/>
                            <a14:foregroundMark x1="38100" y1="44722" x2="38600" y2="43241"/>
                            <a14:foregroundMark x1="50000" y1="43889" x2="51400" y2="33519"/>
                            <a14:foregroundMark x1="51400" y1="33519" x2="48600" y2="24907"/>
                            <a14:foregroundMark x1="46700" y1="24537" x2="41900" y2="34444"/>
                            <a14:foregroundMark x1="41900" y1="34444" x2="42300" y2="34815"/>
                            <a14:foregroundMark x1="55300" y1="30556" x2="47000" y2="23519"/>
                            <a14:foregroundMark x1="47000" y1="23519" x2="45800" y2="23889"/>
                            <a14:foregroundMark x1="53300" y1="42222" x2="51900" y2="47963"/>
                            <a14:foregroundMark x1="51000" y1="48611" x2="51800" y2="41944"/>
                            <a14:foregroundMark x1="50200" y1="41111" x2="49800" y2="34167"/>
                            <a14:foregroundMark x1="55100" y1="65833" x2="44900" y2="62870"/>
                            <a14:foregroundMark x1="48400" y1="63241" x2="50300" y2="59167"/>
                            <a14:foregroundMark x1="50500" y1="60278" x2="47500" y2="64537"/>
                            <a14:foregroundMark x1="47000" y1="53519" x2="42400" y2="51667"/>
                            <a14:foregroundMark x1="50000" y1="50185" x2="46300" y2="52037"/>
                            <a14:foregroundMark x1="52500" y1="43426" x2="47300" y2="53519"/>
                            <a14:foregroundMark x1="47300" y1="53519" x2="49600" y2="50185"/>
                            <a14:foregroundMark x1="50700" y1="44259" x2="47900" y2="41481"/>
                            <a14:foregroundMark x1="45300" y1="41574" x2="46800" y2="40648"/>
                            <a14:foregroundMark x1="52100" y1="35278" x2="47400" y2="33796"/>
                            <a14:foregroundMark x1="48800" y1="34907" x2="53000" y2="37685"/>
                            <a14:foregroundMark x1="50300" y1="33611" x2="50700" y2="32870"/>
                            <a14:foregroundMark x1="50200" y1="33796" x2="48800" y2="32685"/>
                            <a14:foregroundMark x1="51000" y1="39630" x2="51900" y2="41481"/>
                            <a14:foregroundMark x1="38600" y1="43241" x2="49800" y2="39259"/>
                            <a14:foregroundMark x1="49800" y1="39259" x2="55300" y2="44907"/>
                            <a14:foregroundMark x1="52600" y1="43704" x2="35300" y2="45833"/>
                            <a14:foregroundMark x1="34000" y1="45185" x2="40700" y2="44352"/>
                            <a14:foregroundMark x1="52100" y1="42222" x2="51900" y2="40278"/>
                            <a14:foregroundMark x1="49500" y1="32870" x2="52800" y2="44630"/>
                            <a14:foregroundMark x1="52800" y1="44630" x2="49700" y2="33981"/>
                            <a14:foregroundMark x1="49700" y1="33981" x2="50700" y2="37407"/>
                            <a14:foregroundMark x1="53700" y1="43704" x2="55600" y2="41481"/>
                            <a14:foregroundMark x1="46000" y1="50556" x2="44600" y2="58704"/>
                            <a14:foregroundMark x1="48400" y1="46852" x2="45400" y2="49444"/>
                            <a14:foregroundMark x1="56100" y1="44259" x2="54200" y2="41574"/>
                            <a14:backgroundMark x1="8900" y1="3611" x2="8900" y2="3611"/>
                            <a14:backgroundMark x1="9300" y1="3611" x2="4300" y2="9352"/>
                            <a14:backgroundMark x1="19100" y1="2315" x2="200" y2="12870"/>
                            <a14:backgroundMark x1="55705" y1="42207" x2="55364" y2="42511"/>
                            <a14:backgroundMark x1="45999" y1="49740" x2="45811" y2="5054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725"/>
              <a:stretch/>
            </p:blipFill>
            <p:spPr>
              <a:xfrm flipH="1">
                <a:off x="2262925" y="3882746"/>
                <a:ext cx="480069" cy="403182"/>
              </a:xfrm>
              <a:prstGeom prst="rect">
                <a:avLst/>
              </a:prstGeom>
            </p:spPr>
          </p:pic>
        </p:grpSp>
      </p:grp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32502F46-72E5-4E47-8031-11A4CC5D1D6C}"/>
              </a:ext>
            </a:extLst>
          </p:cNvPr>
          <p:cNvSpPr txBox="1"/>
          <p:nvPr/>
        </p:nvSpPr>
        <p:spPr>
          <a:xfrm>
            <a:off x="8194332" y="354175"/>
            <a:ext cx="71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4G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73D18B4-8093-4657-9FED-7872490F9CD8}"/>
              </a:ext>
            </a:extLst>
          </p:cNvPr>
          <p:cNvGrpSpPr/>
          <p:nvPr/>
        </p:nvGrpSpPr>
        <p:grpSpPr>
          <a:xfrm>
            <a:off x="8569055" y="1783267"/>
            <a:ext cx="2671902" cy="1892140"/>
            <a:chOff x="8407648" y="2175528"/>
            <a:chExt cx="2671902" cy="1892140"/>
          </a:xfrm>
        </p:grpSpPr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3173CC8C-DAB8-4163-947A-57BD83878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4000" b="93778" l="1786" r="94643">
                          <a14:foregroundMark x1="37500" y1="31111" x2="37500" y2="31111"/>
                          <a14:foregroundMark x1="62054" y1="22667" x2="39286" y2="27556"/>
                          <a14:foregroundMark x1="67411" y1="22667" x2="33929" y2="15556"/>
                          <a14:foregroundMark x1="71875" y1="12889" x2="14732" y2="35111"/>
                          <a14:foregroundMark x1="14732" y1="35111" x2="12054" y2="64444"/>
                          <a14:foregroundMark x1="7589" y1="59556" x2="44643" y2="9778"/>
                          <a14:foregroundMark x1="44643" y1="9778" x2="78125" y2="16444"/>
                          <a14:foregroundMark x1="64732" y1="9333" x2="39732" y2="7556"/>
                          <a14:foregroundMark x1="76786" y1="19556" x2="46429" y2="25778"/>
                          <a14:foregroundMark x1="81321" y1="48760" x2="83482" y2="75556"/>
                          <a14:foregroundMark x1="80722" y1="41333" x2="81057" y2="45489"/>
                          <a14:foregroundMark x1="78571" y1="14667" x2="80722" y2="41333"/>
                          <a14:foregroundMark x1="83482" y1="75556" x2="23214" y2="84000"/>
                          <a14:foregroundMark x1="23214" y1="84000" x2="22768" y2="83556"/>
                          <a14:foregroundMark x1="91964" y1="71111" x2="84821" y2="24000"/>
                          <a14:foregroundMark x1="58929" y1="4444" x2="41518" y2="4889"/>
                          <a14:foregroundMark x1="94196" y1="37778" x2="95089" y2="57778"/>
                          <a14:foregroundMark x1="62054" y1="94222" x2="36607" y2="93333"/>
                          <a14:foregroundMark x1="2679" y1="57778" x2="1786" y2="42667"/>
                          <a14:backgroundMark x1="75000" y1="56000" x2="78125" y2="48444"/>
                          <a14:backgroundMark x1="79018" y1="48000" x2="79018" y2="39111"/>
                          <a14:backgroundMark x1="78125" y1="49778" x2="77232" y2="33333"/>
                          <a14:backgroundMark x1="80357" y1="47556" x2="79018" y2="36000"/>
                          <a14:backgroundMark x1="80357" y1="56444" x2="79911" y2="30667"/>
                          <a14:backgroundMark x1="80357" y1="54667" x2="80357" y2="444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7531" y="2528157"/>
              <a:ext cx="664257" cy="667223"/>
            </a:xfrm>
            <a:prstGeom prst="rect">
              <a:avLst/>
            </a:prstGeom>
          </p:spPr>
        </p:pic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D9A10078-6946-40E9-9128-B670171C9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3274" y="2281747"/>
              <a:ext cx="459713" cy="608236"/>
            </a:xfrm>
            <a:prstGeom prst="rect">
              <a:avLst/>
            </a:prstGeom>
          </p:spPr>
        </p:pic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162DFF09-5F1D-4F2D-8A4E-F34772E5E7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10000" b="90000" l="10000" r="90000">
                          <a14:foregroundMark x1="42167" y1="24762" x2="42167" y2="24762"/>
                          <a14:foregroundMark x1="47917" y1="23016" x2="47917" y2="23016"/>
                          <a14:foregroundMark x1="52833" y1="23968" x2="52833" y2="23968"/>
                          <a14:foregroundMark x1="56417" y1="25873" x2="56417" y2="25873"/>
                          <a14:foregroundMark x1="63500" y1="35873" x2="63500" y2="35873"/>
                          <a14:foregroundMark x1="65250" y1="34603" x2="65250" y2="34603"/>
                          <a14:foregroundMark x1="35333" y1="35079" x2="35333" y2="35079"/>
                          <a14:foregroundMark x1="32167" y1="34603" x2="32167" y2="34603"/>
                          <a14:foregroundMark x1="38083" y1="35397" x2="38083" y2="3539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93" t="17056" r="25983" b="19059"/>
            <a:stretch/>
          </p:blipFill>
          <p:spPr>
            <a:xfrm>
              <a:off x="9333284" y="3277630"/>
              <a:ext cx="1114747" cy="790038"/>
            </a:xfrm>
            <a:prstGeom prst="rect">
              <a:avLst/>
            </a:prstGeom>
          </p:spPr>
        </p:pic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17145316-C24F-4F97-BC66-FF4A8F0F9A3E}"/>
                </a:ext>
              </a:extLst>
            </p:cNvPr>
            <p:cNvSpPr txBox="1"/>
            <p:nvPr/>
          </p:nvSpPr>
          <p:spPr>
            <a:xfrm>
              <a:off x="9816512" y="2175528"/>
              <a:ext cx="1263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Spring Web</a:t>
              </a:r>
            </a:p>
          </p:txBody>
        </p:sp>
        <p:pic>
          <p:nvPicPr>
            <p:cNvPr id="104" name="Imagem 103">
              <a:extLst>
                <a:ext uri="{FF2B5EF4-FFF2-40B4-BE49-F238E27FC236}">
                  <a16:creationId xmlns:a16="http://schemas.microsoft.com/office/drawing/2014/main" id="{5707CAB7-DAF7-4B50-8B58-F2ED1D003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8407648" y="2954783"/>
              <a:ext cx="936922" cy="790752"/>
            </a:xfrm>
            <a:prstGeom prst="rect">
              <a:avLst/>
            </a:prstGeom>
          </p:spPr>
        </p:pic>
      </p:grpSp>
      <p:pic>
        <p:nvPicPr>
          <p:cNvPr id="23" name="Imagem 22">
            <a:extLst>
              <a:ext uri="{FF2B5EF4-FFF2-40B4-BE49-F238E27FC236}">
                <a16:creationId xmlns:a16="http://schemas.microsoft.com/office/drawing/2014/main" id="{4FCEF41D-5D65-497E-84EB-F207F97162F6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485348" y="5450514"/>
            <a:ext cx="1978235" cy="816234"/>
          </a:xfrm>
          <a:prstGeom prst="rect">
            <a:avLst/>
          </a:prstGeom>
        </p:spPr>
      </p:pic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7BDB2D3A-D817-465A-8AA2-09DD1C2F86E1}"/>
              </a:ext>
            </a:extLst>
          </p:cNvPr>
          <p:cNvCxnSpPr>
            <a:cxnSpLocks/>
          </p:cNvCxnSpPr>
          <p:nvPr/>
        </p:nvCxnSpPr>
        <p:spPr>
          <a:xfrm>
            <a:off x="8663216" y="5399418"/>
            <a:ext cx="542186" cy="34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DD8500B7-E0B5-4167-9528-656484F44506}"/>
              </a:ext>
            </a:extLst>
          </p:cNvPr>
          <p:cNvGrpSpPr/>
          <p:nvPr/>
        </p:nvGrpSpPr>
        <p:grpSpPr>
          <a:xfrm>
            <a:off x="5348167" y="3628867"/>
            <a:ext cx="2793017" cy="1084819"/>
            <a:chOff x="5410968" y="3428999"/>
            <a:chExt cx="4644602" cy="1590675"/>
          </a:xfrm>
        </p:grpSpPr>
        <p:pic>
          <p:nvPicPr>
            <p:cNvPr id="112" name="Imagem 111">
              <a:extLst>
                <a:ext uri="{FF2B5EF4-FFF2-40B4-BE49-F238E27FC236}">
                  <a16:creationId xmlns:a16="http://schemas.microsoft.com/office/drawing/2014/main" id="{782C3C8D-173E-48E2-923F-0F6E69B1A0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l="70817"/>
            <a:stretch/>
          </p:blipFill>
          <p:spPr>
            <a:xfrm>
              <a:off x="7862420" y="3428999"/>
              <a:ext cx="2193150" cy="1590675"/>
            </a:xfrm>
            <a:prstGeom prst="rect">
              <a:avLst/>
            </a:prstGeom>
          </p:spPr>
        </p:pic>
        <p:pic>
          <p:nvPicPr>
            <p:cNvPr id="113" name="Imagem 112">
              <a:extLst>
                <a:ext uri="{FF2B5EF4-FFF2-40B4-BE49-F238E27FC236}">
                  <a16:creationId xmlns:a16="http://schemas.microsoft.com/office/drawing/2014/main" id="{4E6DB092-41A4-4523-A193-28A8AF5661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l="-1" r="66954"/>
            <a:stretch/>
          </p:blipFill>
          <p:spPr>
            <a:xfrm>
              <a:off x="5410968" y="3428999"/>
              <a:ext cx="2483541" cy="1590675"/>
            </a:xfrm>
            <a:prstGeom prst="rect">
              <a:avLst/>
            </a:prstGeom>
          </p:spPr>
        </p:pic>
      </p:grp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DA6922F7-A288-4F18-B833-57F75D74A6B6}"/>
              </a:ext>
            </a:extLst>
          </p:cNvPr>
          <p:cNvCxnSpPr>
            <a:cxnSpLocks/>
          </p:cNvCxnSpPr>
          <p:nvPr/>
        </p:nvCxnSpPr>
        <p:spPr>
          <a:xfrm>
            <a:off x="6052778" y="3372061"/>
            <a:ext cx="551711" cy="48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B55DD352-BACC-4692-AB17-D9A6D9A2DF5C}"/>
              </a:ext>
            </a:extLst>
          </p:cNvPr>
          <p:cNvCxnSpPr>
            <a:cxnSpLocks/>
          </p:cNvCxnSpPr>
          <p:nvPr/>
        </p:nvCxnSpPr>
        <p:spPr>
          <a:xfrm>
            <a:off x="7032057" y="4669553"/>
            <a:ext cx="492695" cy="446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4160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Props1.xml><?xml version="1.0" encoding="utf-8"?>
<ds:datastoreItem xmlns:ds="http://schemas.openxmlformats.org/officeDocument/2006/customXml" ds:itemID="{4C842090-8386-496D-ABE9-3B66B477296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95</Words>
  <Application>Microsoft Office PowerPoint</Application>
  <PresentationFormat>Widescreen</PresentationFormat>
  <Paragraphs>49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HLD /LLD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HLD /LLD</dc:title>
  <dc:creator>Lais Silva</dc:creator>
  <cp:lastModifiedBy>Lais Silva</cp:lastModifiedBy>
  <cp:revision>8</cp:revision>
  <dcterms:created xsi:type="dcterms:W3CDTF">2019-10-27T01:34:00Z</dcterms:created>
  <dcterms:modified xsi:type="dcterms:W3CDTF">2019-10-27T02:40:03Z</dcterms:modified>
</cp:coreProperties>
</file>