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6327"/>
  </p:normalViewPr>
  <p:slideViewPr>
    <p:cSldViewPr snapToGrid="0">
      <p:cViewPr varScale="1">
        <p:scale>
          <a:sx n="120" d="100"/>
          <a:sy n="120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2C63-083E-4B27-0E15-5136A24E4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59AC0-8AB6-B101-59EC-248AC9113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EE816-ABA1-35A8-3C86-42084624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099C4-627A-1B59-6A59-AB347977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95206-016F-FDC6-00D9-0D57B8F4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528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9CF1-44AB-D472-3AA8-127177C2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90356-F49E-7F86-23A1-DE88ECDD7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7A5A-5772-BAB8-8153-79292626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F5AD-38C9-B4A3-6A46-125DCDCB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3D674-CAC8-A333-ADEC-95683A33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527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FF3A3-E746-3CCD-77E0-F3EB3E1FC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EBB30-F02E-8BAA-B2ED-9EBC19B36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5C750-3219-CBFC-82EC-6E275734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9F1E-2C36-46E8-4DFA-ED1F98F4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FF865-BFCA-575E-36BF-16D8D409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921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C83C-873C-13E3-0325-0AF7C548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680F-60E3-DA8E-3B73-AF948C0E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2AD66-9220-CC38-6468-0EB68969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234A8-C8FF-2BB3-75F2-639EE3F5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21DEE-B7E0-5D21-EB57-2B49878A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492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E359-04A5-0DD6-A81F-6CDB53F2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D8D7C-0FA2-5FE8-C578-C905CB7D3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04020-F634-C775-48BA-0ADA7A8E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222F7-0DCD-D960-68DD-99892FD6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0A68-3C13-74E0-35EE-C49F7809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63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FBCE-F7E0-FD3F-7B41-5046E6A5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1198-7E3E-D4CC-2209-4256A4BC8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51B24-8E8C-E154-A625-E7A277FD3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D69B6-BA4C-D28A-F7F0-9C96351C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8A825-6E1F-FD39-8B83-93D723D1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794D1-74D7-24F4-08ED-A78231A57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19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AA44-6FA8-D276-4D3B-AE162447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1827B-6C29-BDEB-B69D-3A27DF456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74D-EF9B-660B-49C2-C011C4EB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10BEE-DF77-6A2F-37AC-095856BF8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D524A-6985-076B-88A6-09DFA5B96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8C185-2860-890C-F103-88EF828C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0C808-773B-90CC-10CB-CE14B6FE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74FD0-B9B2-024C-527F-43CF2C55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573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341C-7E1B-97C1-6BEF-14B1ED44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1BB76-59B9-7DE6-1F77-EF06459E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5DCDF-AA15-9424-C60F-A3928B03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CDB87-A3D3-61A6-1DD1-B05DB0B9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676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A2A77-A35F-96C7-FE5E-3716B448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4D4DE-0545-D8D2-CEB9-08A3658F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4714C-9A9E-E6C6-AE0A-66033DB4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679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59F3-35C9-EBD3-8B1C-8E5BB4D8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BE8D2-5115-E653-DB7F-76ABBFEA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76E3-010E-31E6-42FC-F1EC92924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4BE85-FE49-287B-2CDE-C57AC839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4544B-2DE4-CFC8-35F4-FEDC57AC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B10CE-D01E-7B07-709A-76F1785B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750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3BC6-FD8B-0337-712B-48927D2B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573E0A-8C0E-180D-8AE6-3BB9F9EB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F4D4B-CD53-9924-FDB5-05F9B947B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BCB4C-0A9D-0BD0-816F-99F1D648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522DD-DD0A-F7BB-2F0C-2048ACD3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9FC83-FE14-A8D3-AE33-A82E1DC2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876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3CFD7-8D72-1C60-A0F1-A0A3781C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849AF-7864-1355-2016-CC2A123ED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5EB0-D99C-7A69-A2E0-EC5452D5A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B949F-490C-F74D-BE47-62A8B982FFDF}" type="datetimeFigureOut">
              <a:rPr lang="en-CN" smtClean="0"/>
              <a:t>2023/9/25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B6FF2-947C-393B-F935-16786A495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36E43-C5C1-0C7B-AD71-71614A77D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78003-C080-2845-9E2B-33C704039F6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732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D10A-4BB0-4966-EF4A-8B686464F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FAABB-93B2-4132-864B-0533B85CE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9633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F827306-8192-AFF7-9EDB-0F9C57E3F278}"/>
              </a:ext>
            </a:extLst>
          </p:cNvPr>
          <p:cNvGrpSpPr/>
          <p:nvPr/>
        </p:nvGrpSpPr>
        <p:grpSpPr>
          <a:xfrm>
            <a:off x="343787" y="355600"/>
            <a:ext cx="6667500" cy="3073400"/>
            <a:chOff x="742063" y="871575"/>
            <a:chExt cx="6667500" cy="30734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8A98D4B-67C9-6094-D417-0BCBF3AF3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063" y="871575"/>
              <a:ext cx="6667500" cy="3073400"/>
            </a:xfrm>
            <a:prstGeom prst="rect">
              <a:avLst/>
            </a:prstGeom>
          </p:spPr>
        </p:pic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5A01752B-3DED-A2B3-658B-018E807D58B0}"/>
                </a:ext>
              </a:extLst>
            </p:cNvPr>
            <p:cNvSpPr/>
            <p:nvPr/>
          </p:nvSpPr>
          <p:spPr>
            <a:xfrm>
              <a:off x="871870" y="2211572"/>
              <a:ext cx="2583711" cy="1217428"/>
            </a:xfrm>
            <a:custGeom>
              <a:avLst/>
              <a:gdLst>
                <a:gd name="connsiteX0" fmla="*/ 0 w 2583711"/>
                <a:gd name="connsiteY0" fmla="*/ 202909 h 1217428"/>
                <a:gd name="connsiteX1" fmla="*/ 202909 w 2583711"/>
                <a:gd name="connsiteY1" fmla="*/ 0 h 1217428"/>
                <a:gd name="connsiteX2" fmla="*/ 790940 w 2583711"/>
                <a:gd name="connsiteY2" fmla="*/ 0 h 1217428"/>
                <a:gd name="connsiteX3" fmla="*/ 1313634 w 2583711"/>
                <a:gd name="connsiteY3" fmla="*/ 0 h 1217428"/>
                <a:gd name="connsiteX4" fmla="*/ 1814550 w 2583711"/>
                <a:gd name="connsiteY4" fmla="*/ 0 h 1217428"/>
                <a:gd name="connsiteX5" fmla="*/ 2380802 w 2583711"/>
                <a:gd name="connsiteY5" fmla="*/ 0 h 1217428"/>
                <a:gd name="connsiteX6" fmla="*/ 2583711 w 2583711"/>
                <a:gd name="connsiteY6" fmla="*/ 202909 h 1217428"/>
                <a:gd name="connsiteX7" fmla="*/ 2583711 w 2583711"/>
                <a:gd name="connsiteY7" fmla="*/ 608714 h 1217428"/>
                <a:gd name="connsiteX8" fmla="*/ 2583711 w 2583711"/>
                <a:gd name="connsiteY8" fmla="*/ 1014519 h 1217428"/>
                <a:gd name="connsiteX9" fmla="*/ 2380802 w 2583711"/>
                <a:gd name="connsiteY9" fmla="*/ 1217428 h 1217428"/>
                <a:gd name="connsiteX10" fmla="*/ 1836329 w 2583711"/>
                <a:gd name="connsiteY10" fmla="*/ 1217428 h 1217428"/>
                <a:gd name="connsiteX11" fmla="*/ 1313634 w 2583711"/>
                <a:gd name="connsiteY11" fmla="*/ 1217428 h 1217428"/>
                <a:gd name="connsiteX12" fmla="*/ 725603 w 2583711"/>
                <a:gd name="connsiteY12" fmla="*/ 1217428 h 1217428"/>
                <a:gd name="connsiteX13" fmla="*/ 202909 w 2583711"/>
                <a:gd name="connsiteY13" fmla="*/ 1217428 h 1217428"/>
                <a:gd name="connsiteX14" fmla="*/ 0 w 2583711"/>
                <a:gd name="connsiteY14" fmla="*/ 1014519 h 1217428"/>
                <a:gd name="connsiteX15" fmla="*/ 0 w 2583711"/>
                <a:gd name="connsiteY15" fmla="*/ 600598 h 1217428"/>
                <a:gd name="connsiteX16" fmla="*/ 0 w 2583711"/>
                <a:gd name="connsiteY16" fmla="*/ 202909 h 121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83711" h="1217428" extrusionOk="0">
                  <a:moveTo>
                    <a:pt x="0" y="202909"/>
                  </a:moveTo>
                  <a:cubicBezTo>
                    <a:pt x="-2507" y="89299"/>
                    <a:pt x="84318" y="2450"/>
                    <a:pt x="202909" y="0"/>
                  </a:cubicBezTo>
                  <a:cubicBezTo>
                    <a:pt x="465836" y="4999"/>
                    <a:pt x="555102" y="-14237"/>
                    <a:pt x="790940" y="0"/>
                  </a:cubicBezTo>
                  <a:cubicBezTo>
                    <a:pt x="1026778" y="14237"/>
                    <a:pt x="1093528" y="-19032"/>
                    <a:pt x="1313634" y="0"/>
                  </a:cubicBezTo>
                  <a:cubicBezTo>
                    <a:pt x="1533740" y="19032"/>
                    <a:pt x="1584323" y="6172"/>
                    <a:pt x="1814550" y="0"/>
                  </a:cubicBezTo>
                  <a:cubicBezTo>
                    <a:pt x="2044777" y="-6172"/>
                    <a:pt x="2239709" y="-11469"/>
                    <a:pt x="2380802" y="0"/>
                  </a:cubicBezTo>
                  <a:cubicBezTo>
                    <a:pt x="2504391" y="-23719"/>
                    <a:pt x="2562313" y="87568"/>
                    <a:pt x="2583711" y="202909"/>
                  </a:cubicBezTo>
                  <a:cubicBezTo>
                    <a:pt x="2573455" y="390214"/>
                    <a:pt x="2600888" y="430838"/>
                    <a:pt x="2583711" y="608714"/>
                  </a:cubicBezTo>
                  <a:cubicBezTo>
                    <a:pt x="2566534" y="786591"/>
                    <a:pt x="2578192" y="907045"/>
                    <a:pt x="2583711" y="1014519"/>
                  </a:cubicBezTo>
                  <a:cubicBezTo>
                    <a:pt x="2590714" y="1128267"/>
                    <a:pt x="2478882" y="1215166"/>
                    <a:pt x="2380802" y="1217428"/>
                  </a:cubicBezTo>
                  <a:cubicBezTo>
                    <a:pt x="2110703" y="1223827"/>
                    <a:pt x="1960616" y="1210959"/>
                    <a:pt x="1836329" y="1217428"/>
                  </a:cubicBezTo>
                  <a:cubicBezTo>
                    <a:pt x="1712042" y="1223897"/>
                    <a:pt x="1507238" y="1227977"/>
                    <a:pt x="1313634" y="1217428"/>
                  </a:cubicBezTo>
                  <a:cubicBezTo>
                    <a:pt x="1120031" y="1206879"/>
                    <a:pt x="946366" y="1199298"/>
                    <a:pt x="725603" y="1217428"/>
                  </a:cubicBezTo>
                  <a:cubicBezTo>
                    <a:pt x="504840" y="1235558"/>
                    <a:pt x="308637" y="1231627"/>
                    <a:pt x="202909" y="1217428"/>
                  </a:cubicBezTo>
                  <a:cubicBezTo>
                    <a:pt x="79476" y="1219295"/>
                    <a:pt x="-5047" y="1123101"/>
                    <a:pt x="0" y="1014519"/>
                  </a:cubicBezTo>
                  <a:cubicBezTo>
                    <a:pt x="-10111" y="822124"/>
                    <a:pt x="-2471" y="738092"/>
                    <a:pt x="0" y="600598"/>
                  </a:cubicBezTo>
                  <a:cubicBezTo>
                    <a:pt x="2471" y="463104"/>
                    <a:pt x="-388" y="347922"/>
                    <a:pt x="0" y="202909"/>
                  </a:cubicBez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81CB8E4-F25A-DE7B-F628-5B666259F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537" y="1885211"/>
            <a:ext cx="7772400" cy="3872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BC80D0-88EF-DA3F-FCC1-C172CC7F6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287" y="355600"/>
            <a:ext cx="48387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1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Weihua</dc:creator>
  <cp:lastModifiedBy>Chen Weihua</cp:lastModifiedBy>
  <cp:revision>5</cp:revision>
  <dcterms:created xsi:type="dcterms:W3CDTF">2023-09-25T04:41:46Z</dcterms:created>
  <dcterms:modified xsi:type="dcterms:W3CDTF">2023-09-25T05:13:33Z</dcterms:modified>
</cp:coreProperties>
</file>