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7" r:id="rId3"/>
    <p:sldId id="258" r:id="rId4"/>
    <p:sldId id="269" r:id="rId5"/>
    <p:sldId id="265" r:id="rId6"/>
    <p:sldId id="270" r:id="rId7"/>
    <p:sldId id="264" r:id="rId8"/>
    <p:sldId id="268" r:id="rId9"/>
    <p:sldId id="271" r:id="rId10"/>
    <p:sldId id="259" r:id="rId11"/>
    <p:sldId id="272" r:id="rId12"/>
    <p:sldId id="260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3">
          <p15:clr>
            <a:srgbClr val="A4A3A4"/>
          </p15:clr>
        </p15:guide>
        <p15:guide id="2" orient="horz" pos="940">
          <p15:clr>
            <a:srgbClr val="A4A3A4"/>
          </p15:clr>
        </p15:guide>
        <p15:guide id="3" orient="horz" pos="2573">
          <p15:clr>
            <a:srgbClr val="A4A3A4"/>
          </p15:clr>
        </p15:guide>
        <p15:guide id="4" orient="horz" pos="1529">
          <p15:clr>
            <a:srgbClr val="A4A3A4"/>
          </p15:clr>
        </p15:guide>
        <p15:guide id="5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B1D5"/>
    <a:srgbClr val="2E90B8"/>
    <a:srgbClr val="DFE0E2"/>
    <a:srgbClr val="F7B902"/>
    <a:srgbClr val="282830"/>
    <a:srgbClr val="E4C902"/>
    <a:srgbClr val="E48902"/>
    <a:srgbClr val="45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570" y="120"/>
      </p:cViewPr>
      <p:guideLst>
        <p:guide orient="horz" pos="1983"/>
        <p:guide orient="horz" pos="940"/>
        <p:guide orient="horz" pos="2573"/>
        <p:guide orient="horz" pos="1529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 rot="10800000">
            <a:off x="-1068436" y="3219822"/>
            <a:ext cx="3330378" cy="2990857"/>
            <a:chOff x="7488599" y="-756084"/>
            <a:chExt cx="2411485" cy="2165642"/>
          </a:xfrm>
        </p:grpSpPr>
        <p:sp>
          <p:nvSpPr>
            <p:cNvPr id="11" name="饼形 10"/>
            <p:cNvSpPr/>
            <p:nvPr/>
          </p:nvSpPr>
          <p:spPr>
            <a:xfrm>
              <a:off x="8387916" y="-756084"/>
              <a:ext cx="1512168" cy="1512168"/>
            </a:xfrm>
            <a:prstGeom prst="pie">
              <a:avLst>
                <a:gd name="adj1" fmla="val 5394615"/>
                <a:gd name="adj2" fmla="val 10818284"/>
              </a:avLst>
            </a:prstGeom>
            <a:solidFill>
              <a:srgbClr val="2E90B8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814481" y="53916"/>
              <a:ext cx="627534" cy="627534"/>
            </a:xfrm>
            <a:prstGeom prst="ellipse">
              <a:avLst/>
            </a:prstGeom>
            <a:solidFill>
              <a:schemeClr val="bg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748464" y="57199"/>
              <a:ext cx="313767" cy="313767"/>
            </a:xfrm>
            <a:prstGeom prst="ellipse">
              <a:avLst/>
            </a:prstGeom>
            <a:solidFill>
              <a:schemeClr val="bg1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487735" y="438813"/>
              <a:ext cx="476753" cy="476753"/>
            </a:xfrm>
            <a:prstGeom prst="ellipse">
              <a:avLst/>
            </a:prstGeom>
            <a:solidFill>
              <a:schemeClr val="bg1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8207013" y="731737"/>
              <a:ext cx="268047" cy="268047"/>
            </a:xfrm>
            <a:prstGeom prst="ellipse">
              <a:avLst/>
            </a:prstGeom>
            <a:solidFill>
              <a:srgbClr val="2E90B8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488599" y="1275535"/>
              <a:ext cx="134023" cy="13402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975290" y="-1055666"/>
            <a:ext cx="3232553" cy="3452468"/>
            <a:chOff x="7559433" y="-756084"/>
            <a:chExt cx="2340651" cy="2499889"/>
          </a:xfrm>
        </p:grpSpPr>
        <p:sp>
          <p:nvSpPr>
            <p:cNvPr id="20" name="饼形 19"/>
            <p:cNvSpPr/>
            <p:nvPr/>
          </p:nvSpPr>
          <p:spPr>
            <a:xfrm>
              <a:off x="8387916" y="-756084"/>
              <a:ext cx="1512168" cy="1512168"/>
            </a:xfrm>
            <a:prstGeom prst="pie">
              <a:avLst>
                <a:gd name="adj1" fmla="val 5394615"/>
                <a:gd name="adj2" fmla="val 10818284"/>
              </a:avLst>
            </a:prstGeom>
            <a:solidFill>
              <a:srgbClr val="2E90B8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7814481" y="53916"/>
              <a:ext cx="627534" cy="627534"/>
            </a:xfrm>
            <a:prstGeom prst="ellipse">
              <a:avLst/>
            </a:prstGeom>
            <a:solidFill>
              <a:schemeClr val="bg1">
                <a:lumMod val="75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8748464" y="57199"/>
              <a:ext cx="313767" cy="313767"/>
            </a:xfrm>
            <a:prstGeom prst="ellipse">
              <a:avLst/>
            </a:prstGeom>
            <a:solidFill>
              <a:schemeClr val="bg1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8487735" y="438813"/>
              <a:ext cx="476753" cy="476753"/>
            </a:xfrm>
            <a:prstGeom prst="ellipse">
              <a:avLst/>
            </a:prstGeom>
            <a:solidFill>
              <a:schemeClr val="bg1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207013" y="731737"/>
              <a:ext cx="268047" cy="268047"/>
            </a:xfrm>
            <a:prstGeom prst="ellipse">
              <a:avLst/>
            </a:prstGeom>
            <a:solidFill>
              <a:srgbClr val="2E90B8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7559433" y="1609782"/>
              <a:ext cx="134023" cy="13402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562820" y="4199095"/>
            <a:ext cx="432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BOSSPPT2017-2018</a:t>
            </a:r>
            <a:r>
              <a:rPr lang="zh-CN" altLang="en-US" sz="16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极简风格</a:t>
            </a:r>
            <a:endParaRPr lang="zh-CN" altLang="en-US" sz="1600" dirty="0">
              <a:solidFill>
                <a:srgbClr val="DFE0E2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192246" y="781106"/>
            <a:ext cx="3120943" cy="3120943"/>
          </a:xfrm>
          <a:prstGeom prst="ellipse">
            <a:avLst/>
          </a:prstGeom>
          <a:solidFill>
            <a:schemeClr val="bg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3"/>
          <p:cNvSpPr txBox="1"/>
          <p:nvPr/>
        </p:nvSpPr>
        <p:spPr>
          <a:xfrm>
            <a:off x="3707904" y="1119529"/>
            <a:ext cx="25922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spc="600" dirty="0" smtClean="0">
                <a:latin typeface="造字工房悦黑体验版纤细体" pitchFamily="50" charset="-122"/>
                <a:ea typeface="造字工房悦黑体验版纤细体" pitchFamily="50" charset="-122"/>
                <a:cs typeface="Arial" pitchFamily="34" charset="0"/>
              </a:rPr>
              <a:t>极简主义</a:t>
            </a:r>
            <a:endParaRPr lang="zh-CN" altLang="en-US" sz="8000" spc="600" dirty="0">
              <a:latin typeface="造字工房悦黑体验版纤细体" pitchFamily="50" charset="-122"/>
              <a:ea typeface="造字工房悦黑体验版纤细体" pitchFamily="50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2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6435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Add your text  here</a:t>
            </a:r>
            <a:endParaRPr lang="zh-CN" altLang="en-US" sz="2400" dirty="0">
              <a:solidFill>
                <a:srgbClr val="DFE0E2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algn="ctr"/>
            <a:endParaRPr lang="zh-CN" altLang="en-US" sz="2400" dirty="0">
              <a:solidFill>
                <a:srgbClr val="DFE0E2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75856" y="926019"/>
            <a:ext cx="2592288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饼形 10"/>
          <p:cNvSpPr/>
          <p:nvPr/>
        </p:nvSpPr>
        <p:spPr>
          <a:xfrm rot="16200000">
            <a:off x="6446764" y="2142079"/>
            <a:ext cx="2592389" cy="2011369"/>
          </a:xfrm>
          <a:custGeom>
            <a:avLst/>
            <a:gdLst/>
            <a:ahLst/>
            <a:cxnLst/>
            <a:rect l="l" t="t" r="r" b="b"/>
            <a:pathLst>
              <a:path w="2592389" h="2011369">
                <a:moveTo>
                  <a:pt x="2592389" y="715097"/>
                </a:moveTo>
                <a:cubicBezTo>
                  <a:pt x="2592389" y="1269656"/>
                  <a:pt x="2239600" y="1762781"/>
                  <a:pt x="1714749" y="1941853"/>
                </a:cubicBezTo>
                <a:cubicBezTo>
                  <a:pt x="1189898" y="2120926"/>
                  <a:pt x="609271" y="1946270"/>
                  <a:pt x="270312" y="1507360"/>
                </a:cubicBezTo>
                <a:cubicBezTo>
                  <a:pt x="-68647" y="1068450"/>
                  <a:pt x="-90839" y="462529"/>
                  <a:pt x="215105" y="0"/>
                </a:cubicBezTo>
                <a:lnTo>
                  <a:pt x="805745" y="390685"/>
                </a:lnTo>
                <a:cubicBezTo>
                  <a:pt x="745729" y="484289"/>
                  <a:pt x="712075" y="595763"/>
                  <a:pt x="712075" y="715097"/>
                </a:cubicBezTo>
                <a:cubicBezTo>
                  <a:pt x="712075" y="1058125"/>
                  <a:pt x="990154" y="1336204"/>
                  <a:pt x="1333182" y="1336204"/>
                </a:cubicBezTo>
                <a:cubicBezTo>
                  <a:pt x="1676210" y="1336204"/>
                  <a:pt x="1954289" y="1058125"/>
                  <a:pt x="1954289" y="71509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156175" y="1851567"/>
            <a:ext cx="2590876" cy="2590876"/>
          </a:xfrm>
          <a:custGeom>
            <a:avLst/>
            <a:gdLst/>
            <a:ahLst/>
            <a:cxnLst/>
            <a:rect l="l" t="t" r="r" b="b"/>
            <a:pathLst>
              <a:path w="2590876" h="2590876">
                <a:moveTo>
                  <a:pt x="1288242" y="661149"/>
                </a:moveTo>
                <a:cubicBezTo>
                  <a:pt x="946510" y="661149"/>
                  <a:pt x="669482" y="938177"/>
                  <a:pt x="669482" y="1279909"/>
                </a:cubicBezTo>
                <a:cubicBezTo>
                  <a:pt x="669482" y="1621641"/>
                  <a:pt x="946510" y="1898669"/>
                  <a:pt x="1288242" y="1898669"/>
                </a:cubicBezTo>
                <a:cubicBezTo>
                  <a:pt x="1629974" y="1898669"/>
                  <a:pt x="1907002" y="1621641"/>
                  <a:pt x="1907002" y="1279909"/>
                </a:cubicBezTo>
                <a:cubicBezTo>
                  <a:pt x="1907002" y="938177"/>
                  <a:pt x="1629974" y="661149"/>
                  <a:pt x="1288242" y="661149"/>
                </a:cubicBezTo>
                <a:close/>
                <a:moveTo>
                  <a:pt x="1295438" y="0"/>
                </a:moveTo>
                <a:cubicBezTo>
                  <a:pt x="2010889" y="0"/>
                  <a:pt x="2590876" y="579987"/>
                  <a:pt x="2590876" y="1295438"/>
                </a:cubicBezTo>
                <a:cubicBezTo>
                  <a:pt x="2590876" y="2010889"/>
                  <a:pt x="2010889" y="2590876"/>
                  <a:pt x="1295438" y="2590876"/>
                </a:cubicBezTo>
                <a:cubicBezTo>
                  <a:pt x="579987" y="2590876"/>
                  <a:pt x="0" y="2010889"/>
                  <a:pt x="0" y="1295438"/>
                </a:cubicBezTo>
                <a:cubicBezTo>
                  <a:pt x="0" y="579987"/>
                  <a:pt x="579987" y="0"/>
                  <a:pt x="1295438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372919" y="2068311"/>
            <a:ext cx="2157388" cy="2157388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饼形 12"/>
          <p:cNvSpPr/>
          <p:nvPr/>
        </p:nvSpPr>
        <p:spPr>
          <a:xfrm rot="16200000">
            <a:off x="6372920" y="2071734"/>
            <a:ext cx="2157419" cy="2157419"/>
          </a:xfrm>
          <a:custGeom>
            <a:avLst/>
            <a:gdLst/>
            <a:ahLst/>
            <a:cxnLst/>
            <a:rect l="l" t="t" r="r" b="b"/>
            <a:pathLst>
              <a:path w="2157419" h="2157419">
                <a:moveTo>
                  <a:pt x="2157419" y="1078694"/>
                </a:moveTo>
                <a:cubicBezTo>
                  <a:pt x="2157419" y="1515387"/>
                  <a:pt x="1894126" y="1908997"/>
                  <a:pt x="1490503" y="2075699"/>
                </a:cubicBezTo>
                <a:cubicBezTo>
                  <a:pt x="1086881" y="2242401"/>
                  <a:pt x="622569" y="2149303"/>
                  <a:pt x="314413" y="1839883"/>
                </a:cubicBezTo>
                <a:cubicBezTo>
                  <a:pt x="6257" y="1530463"/>
                  <a:pt x="-84940" y="1065775"/>
                  <a:pt x="83413" y="662838"/>
                </a:cubicBezTo>
                <a:cubicBezTo>
                  <a:pt x="251766" y="259901"/>
                  <a:pt x="646451" y="-1779"/>
                  <a:pt x="1083140" y="9"/>
                </a:cubicBezTo>
                <a:lnTo>
                  <a:pt x="1081247" y="462554"/>
                </a:lnTo>
                <a:cubicBezTo>
                  <a:pt x="748041" y="470763"/>
                  <a:pt x="480973" y="743918"/>
                  <a:pt x="480973" y="1079450"/>
                </a:cubicBezTo>
                <a:cubicBezTo>
                  <a:pt x="480973" y="1421182"/>
                  <a:pt x="758001" y="1698210"/>
                  <a:pt x="1099733" y="1698210"/>
                </a:cubicBezTo>
                <a:cubicBezTo>
                  <a:pt x="1441465" y="1698210"/>
                  <a:pt x="1718493" y="1421182"/>
                  <a:pt x="1718493" y="1079450"/>
                </a:cubicBezTo>
                <a:cubicBezTo>
                  <a:pt x="1718493" y="1079198"/>
                  <a:pt x="1718493" y="1078946"/>
                  <a:pt x="1718417" y="107869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566221" y="2253280"/>
            <a:ext cx="1756395" cy="1756395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饼形 17"/>
          <p:cNvSpPr/>
          <p:nvPr/>
        </p:nvSpPr>
        <p:spPr>
          <a:xfrm rot="16200000">
            <a:off x="6566157" y="2268763"/>
            <a:ext cx="1756435" cy="1756484"/>
          </a:xfrm>
          <a:custGeom>
            <a:avLst/>
            <a:gdLst/>
            <a:ahLst/>
            <a:cxnLst/>
            <a:rect l="l" t="t" r="r" b="b"/>
            <a:pathLst>
              <a:path w="1756435" h="1756484">
                <a:moveTo>
                  <a:pt x="1756435" y="878202"/>
                </a:moveTo>
                <a:cubicBezTo>
                  <a:pt x="1756435" y="1282386"/>
                  <a:pt x="1480564" y="1634376"/>
                  <a:pt x="1088089" y="1730959"/>
                </a:cubicBezTo>
                <a:cubicBezTo>
                  <a:pt x="695614" y="1827542"/>
                  <a:pt x="287900" y="1643773"/>
                  <a:pt x="100330" y="1285747"/>
                </a:cubicBezTo>
                <a:cubicBezTo>
                  <a:pt x="-87239" y="927721"/>
                  <a:pt x="-6221" y="487906"/>
                  <a:pt x="296612" y="220217"/>
                </a:cubicBezTo>
                <a:cubicBezTo>
                  <a:pt x="599445" y="-47472"/>
                  <a:pt x="1045879" y="-73897"/>
                  <a:pt x="1378176" y="156196"/>
                </a:cubicBezTo>
                <a:lnTo>
                  <a:pt x="1236511" y="360788"/>
                </a:lnTo>
                <a:cubicBezTo>
                  <a:pt x="1139703" y="296454"/>
                  <a:pt x="1023438" y="259441"/>
                  <a:pt x="898528" y="259441"/>
                </a:cubicBezTo>
                <a:cubicBezTo>
                  <a:pt x="556796" y="259441"/>
                  <a:pt x="279768" y="536469"/>
                  <a:pt x="279768" y="878201"/>
                </a:cubicBezTo>
                <a:cubicBezTo>
                  <a:pt x="279768" y="1219933"/>
                  <a:pt x="556796" y="1496961"/>
                  <a:pt x="898528" y="1496961"/>
                </a:cubicBezTo>
                <a:cubicBezTo>
                  <a:pt x="1240260" y="1496961"/>
                  <a:pt x="1517288" y="1219933"/>
                  <a:pt x="1517288" y="878202"/>
                </a:cubicBezTo>
                <a:close/>
              </a:path>
            </a:pathLst>
          </a:custGeom>
          <a:solidFill>
            <a:srgbClr val="2E9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500563" y="2053502"/>
            <a:ext cx="2519709" cy="0"/>
          </a:xfrm>
          <a:prstGeom prst="line">
            <a:avLst/>
          </a:prstGeom>
          <a:ln>
            <a:solidFill>
              <a:srgbClr val="DFE0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500562" y="3001563"/>
            <a:ext cx="194364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500563" y="3937667"/>
            <a:ext cx="2663725" cy="0"/>
          </a:xfrm>
          <a:prstGeom prst="line">
            <a:avLst/>
          </a:prstGeom>
          <a:ln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3" name="圆角矩形 3082"/>
          <p:cNvSpPr/>
          <p:nvPr/>
        </p:nvSpPr>
        <p:spPr>
          <a:xfrm>
            <a:off x="4427984" y="1725164"/>
            <a:ext cx="72008" cy="70033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4427984" y="2651395"/>
            <a:ext cx="72008" cy="70033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4427984" y="3587499"/>
            <a:ext cx="72008" cy="700335"/>
          </a:xfrm>
          <a:prstGeom prst="roundRect">
            <a:avLst/>
          </a:prstGeom>
          <a:solidFill>
            <a:srgbClr val="2E9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27584" y="1779168"/>
            <a:ext cx="3505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Add 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here Add your text here Add 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</a:t>
            </a:r>
            <a:endParaRPr lang="zh-CN" altLang="en-US" sz="1200" dirty="0">
              <a:solidFill>
                <a:srgbClr val="DFE0E2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1560" y="2651395"/>
            <a:ext cx="3693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Add 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here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Add </a:t>
            </a:r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</a:t>
            </a:r>
            <a:endParaRPr lang="zh-CN" altLang="en-US" sz="1200" dirty="0">
              <a:solidFill>
                <a:srgbClr val="DFE0E2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9552" y="3582822"/>
            <a:ext cx="3765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Add 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here Add your text here Add 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</a:t>
            </a:r>
            <a:endParaRPr lang="zh-CN" altLang="en-US" sz="1200" dirty="0">
              <a:solidFill>
                <a:srgbClr val="DFE0E2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48064" y="176456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2E90B8"/>
                </a:solidFill>
                <a:latin typeface="Arial" pitchFamily="34" charset="0"/>
                <a:cs typeface="Arial" pitchFamily="34" charset="0"/>
              </a:rPr>
              <a:t>65%</a:t>
            </a:r>
            <a:endParaRPr lang="zh-CN" altLang="en-US" sz="1600" dirty="0">
              <a:solidFill>
                <a:srgbClr val="2E90B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1664" y="270647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2E90B8"/>
                </a:solidFill>
                <a:latin typeface="Arial" pitchFamily="34" charset="0"/>
                <a:cs typeface="Arial" pitchFamily="34" charset="0"/>
              </a:rPr>
              <a:t>75%</a:t>
            </a:r>
            <a:endParaRPr lang="zh-CN" altLang="en-US" sz="1600" dirty="0">
              <a:solidFill>
                <a:srgbClr val="2E90B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41664" y="364257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85%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3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059832" y="2225312"/>
            <a:ext cx="663258" cy="663258"/>
          </a:xfrm>
          <a:prstGeom prst="ellipse">
            <a:avLst/>
          </a:prstGeom>
          <a:solidFill>
            <a:srgbClr val="2E90B8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7891" y="2326109"/>
            <a:ext cx="252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Our  Introduction</a:t>
            </a:r>
            <a:endParaRPr lang="zh-CN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34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71800" y="771550"/>
            <a:ext cx="3600400" cy="3600400"/>
          </a:xfrm>
          <a:prstGeom prst="ellipse">
            <a:avLst/>
          </a:prstGeom>
          <a:solidFill>
            <a:srgbClr val="2E9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011528" y="1011278"/>
            <a:ext cx="3120943" cy="3120943"/>
          </a:xfrm>
          <a:prstGeom prst="ellipse">
            <a:avLst/>
          </a:prstGeom>
          <a:solidFill>
            <a:schemeClr val="bg1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485700" y="2139702"/>
            <a:ext cx="21664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31840" y="2213451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2E90B8"/>
                </a:solidFill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3600" dirty="0">
              <a:solidFill>
                <a:srgbClr val="2E90B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485700" y="2859782"/>
            <a:ext cx="21664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6372200" y="2211710"/>
            <a:ext cx="1588487" cy="2422438"/>
            <a:chOff x="6372200" y="2211710"/>
            <a:chExt cx="1588487" cy="2422438"/>
          </a:xfrm>
        </p:grpSpPr>
        <p:sp>
          <p:nvSpPr>
            <p:cNvPr id="13" name="椭圆 12"/>
            <p:cNvSpPr/>
            <p:nvPr/>
          </p:nvSpPr>
          <p:spPr>
            <a:xfrm>
              <a:off x="6732240" y="2911252"/>
              <a:ext cx="92546" cy="92546"/>
            </a:xfrm>
            <a:prstGeom prst="ellipse">
              <a:avLst/>
            </a:prstGeom>
            <a:solidFill>
              <a:schemeClr val="bg1">
                <a:lumMod val="7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236296" y="2211710"/>
              <a:ext cx="92546" cy="92546"/>
            </a:xfrm>
            <a:prstGeom prst="ellipse">
              <a:avLst/>
            </a:prstGeom>
            <a:solidFill>
              <a:srgbClr val="2E90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020272" y="3127276"/>
              <a:ext cx="92546" cy="92546"/>
            </a:xfrm>
            <a:prstGeom prst="ellipse">
              <a:avLst/>
            </a:prstGeom>
            <a:solidFill>
              <a:srgbClr val="2E90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6372200" y="4357646"/>
              <a:ext cx="216024" cy="230229"/>
            </a:xfrm>
            <a:prstGeom prst="ellipse">
              <a:avLst/>
            </a:prstGeom>
            <a:solidFill>
              <a:srgbClr val="2E90B8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247445" y="4541602"/>
              <a:ext cx="92546" cy="92546"/>
            </a:xfrm>
            <a:prstGeom prst="ellipse">
              <a:avLst/>
            </a:prstGeom>
            <a:solidFill>
              <a:srgbClr val="2E90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7868141" y="4039675"/>
              <a:ext cx="92546" cy="92546"/>
            </a:xfrm>
            <a:prstGeom prst="ellipse">
              <a:avLst/>
            </a:prstGeom>
            <a:solidFill>
              <a:srgbClr val="2E90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6479960" y="3867894"/>
              <a:ext cx="92546" cy="925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7380312" y="3775348"/>
              <a:ext cx="92546" cy="925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 rot="10800000">
            <a:off x="1183313" y="509351"/>
            <a:ext cx="1588487" cy="2422438"/>
            <a:chOff x="6372200" y="2211710"/>
            <a:chExt cx="1588487" cy="2422438"/>
          </a:xfrm>
        </p:grpSpPr>
        <p:sp>
          <p:nvSpPr>
            <p:cNvPr id="28" name="椭圆 27"/>
            <p:cNvSpPr/>
            <p:nvPr/>
          </p:nvSpPr>
          <p:spPr>
            <a:xfrm>
              <a:off x="6732240" y="2911252"/>
              <a:ext cx="92546" cy="92546"/>
            </a:xfrm>
            <a:prstGeom prst="ellipse">
              <a:avLst/>
            </a:prstGeom>
            <a:solidFill>
              <a:schemeClr val="bg1">
                <a:lumMod val="7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7236296" y="2211710"/>
              <a:ext cx="92546" cy="92546"/>
            </a:xfrm>
            <a:prstGeom prst="ellipse">
              <a:avLst/>
            </a:prstGeom>
            <a:solidFill>
              <a:srgbClr val="2E90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7020272" y="3127276"/>
              <a:ext cx="92546" cy="92546"/>
            </a:xfrm>
            <a:prstGeom prst="ellipse">
              <a:avLst/>
            </a:prstGeom>
            <a:solidFill>
              <a:srgbClr val="2E90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6372200" y="4357646"/>
              <a:ext cx="216024" cy="230229"/>
            </a:xfrm>
            <a:prstGeom prst="ellipse">
              <a:avLst/>
            </a:prstGeom>
            <a:solidFill>
              <a:srgbClr val="2E90B8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7247445" y="4541602"/>
              <a:ext cx="92546" cy="92546"/>
            </a:xfrm>
            <a:prstGeom prst="ellipse">
              <a:avLst/>
            </a:prstGeom>
            <a:solidFill>
              <a:srgbClr val="2E90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7868141" y="4039675"/>
              <a:ext cx="92546" cy="92546"/>
            </a:xfrm>
            <a:prstGeom prst="ellipse">
              <a:avLst/>
            </a:prstGeom>
            <a:solidFill>
              <a:srgbClr val="2E90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6479960" y="3867894"/>
              <a:ext cx="92546" cy="925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7380312" y="3775348"/>
              <a:ext cx="92546" cy="925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262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/>
          <p:cNvGrpSpPr/>
          <p:nvPr/>
        </p:nvGrpSpPr>
        <p:grpSpPr>
          <a:xfrm>
            <a:off x="964562" y="771550"/>
            <a:ext cx="6576103" cy="3659053"/>
            <a:chOff x="964562" y="771550"/>
            <a:chExt cx="6703782" cy="3730096"/>
          </a:xfrm>
        </p:grpSpPr>
        <p:sp>
          <p:nvSpPr>
            <p:cNvPr id="3" name="TextBox 2"/>
            <p:cNvSpPr txBox="1"/>
            <p:nvPr/>
          </p:nvSpPr>
          <p:spPr>
            <a:xfrm>
              <a:off x="964562" y="2355726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DFE0E2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CONTENT</a:t>
              </a:r>
              <a:endParaRPr lang="zh-CN" altLang="en-US" sz="24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135949" y="771550"/>
              <a:ext cx="497223" cy="482922"/>
            </a:xfrm>
            <a:prstGeom prst="ellipse">
              <a:avLst/>
            </a:prstGeom>
            <a:solidFill>
              <a:srgbClr val="2E90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zh-CN" altLang="en-US" sz="2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135949" y="4018724"/>
              <a:ext cx="497223" cy="482922"/>
            </a:xfrm>
            <a:prstGeom prst="ellipse">
              <a:avLst/>
            </a:prstGeom>
            <a:solidFill>
              <a:srgbClr val="2E90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Arial" pitchFamily="34" charset="0"/>
                  <a:cs typeface="Arial" pitchFamily="34" charset="0"/>
                </a:rPr>
                <a:t>5</a:t>
              </a:r>
              <a:endParaRPr lang="zh-CN" altLang="en-US" sz="2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205439" y="3155232"/>
              <a:ext cx="497223" cy="482922"/>
            </a:xfrm>
            <a:prstGeom prst="ellipse">
              <a:avLst/>
            </a:prstGeom>
            <a:solidFill>
              <a:srgbClr val="2E90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Arial" pitchFamily="34" charset="0"/>
                  <a:cs typeface="Arial" pitchFamily="34" charset="0"/>
                </a:rPr>
                <a:t>4</a:t>
              </a:r>
              <a:endParaRPr lang="zh-CN" altLang="en-US" sz="2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205439" y="1568590"/>
              <a:ext cx="497223" cy="482922"/>
            </a:xfrm>
            <a:prstGeom prst="ellipse">
              <a:avLst/>
            </a:prstGeom>
            <a:solidFill>
              <a:srgbClr val="2E90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Arial" pitchFamily="34" charset="0"/>
                  <a:cs typeface="Arial" pitchFamily="34" charset="0"/>
                </a:rPr>
                <a:t>2</a:t>
              </a:r>
              <a:endParaRPr lang="zh-CN" altLang="en-US" sz="2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281611" y="2319610"/>
              <a:ext cx="497223" cy="482922"/>
            </a:xfrm>
            <a:prstGeom prst="ellipse">
              <a:avLst/>
            </a:prstGeom>
            <a:solidFill>
              <a:srgbClr val="2E90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Arial" pitchFamily="34" charset="0"/>
                  <a:cs typeface="Arial" pitchFamily="34" charset="0"/>
                </a:rPr>
                <a:t>3</a:t>
              </a:r>
              <a:endParaRPr lang="zh-CN" altLang="en-US" sz="28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5340897" y="1244134"/>
              <a:ext cx="2176393" cy="0"/>
            </a:xfrm>
            <a:prstGeom prst="line">
              <a:avLst/>
            </a:prstGeom>
            <a:ln w="28575">
              <a:solidFill>
                <a:srgbClr val="2E9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340896" y="4490283"/>
              <a:ext cx="2307900" cy="0"/>
            </a:xfrm>
            <a:prstGeom prst="line">
              <a:avLst/>
            </a:prstGeom>
            <a:ln w="28575">
              <a:solidFill>
                <a:srgbClr val="2E9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420411" y="3638154"/>
              <a:ext cx="2303935" cy="0"/>
            </a:xfrm>
            <a:prstGeom prst="line">
              <a:avLst/>
            </a:prstGeom>
            <a:ln w="28575">
              <a:solidFill>
                <a:srgbClr val="2E9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3530222" y="2787217"/>
              <a:ext cx="2284327" cy="15316"/>
            </a:xfrm>
            <a:prstGeom prst="line">
              <a:avLst/>
            </a:prstGeom>
            <a:ln w="28575">
              <a:solidFill>
                <a:srgbClr val="2E9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440261" y="2048515"/>
              <a:ext cx="2264234" cy="0"/>
            </a:xfrm>
            <a:prstGeom prst="line">
              <a:avLst/>
            </a:prstGeom>
            <a:ln w="28575">
              <a:solidFill>
                <a:srgbClr val="2E9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633172" y="842593"/>
              <a:ext cx="2015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Our  Introduction</a:t>
              </a:r>
              <a:endParaRPr lang="zh-CN" alt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02662" y="1600866"/>
              <a:ext cx="2015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Our  Introduction</a:t>
              </a:r>
              <a:endParaRPr lang="zh-CN" alt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98925" y="2358666"/>
              <a:ext cx="2015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Our  Introduction</a:t>
              </a:r>
              <a:endParaRPr lang="zh-CN" alt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08722" y="3177088"/>
              <a:ext cx="2015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Our  Introduction</a:t>
              </a:r>
              <a:endParaRPr lang="zh-CN" alt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52720" y="4051000"/>
              <a:ext cx="2015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Our  Introduction</a:t>
              </a:r>
              <a:endParaRPr lang="zh-CN" alt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046143" y="2725058"/>
              <a:ext cx="1502597" cy="0"/>
            </a:xfrm>
            <a:prstGeom prst="line">
              <a:avLst/>
            </a:prstGeom>
            <a:ln w="28575">
              <a:solidFill>
                <a:srgbClr val="2E9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32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059832" y="2225312"/>
            <a:ext cx="663258" cy="663258"/>
          </a:xfrm>
          <a:prstGeom prst="ellipse">
            <a:avLst/>
          </a:prstGeom>
          <a:solidFill>
            <a:srgbClr val="2E90B8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7891" y="2326109"/>
            <a:ext cx="252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Our  Introduction</a:t>
            </a:r>
            <a:endParaRPr lang="zh-CN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41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6435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KEYWORDS</a:t>
            </a:r>
            <a:endParaRPr lang="zh-CN" altLang="en-US" sz="2400" dirty="0">
              <a:solidFill>
                <a:srgbClr val="DFE0E2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707904" y="926019"/>
            <a:ext cx="1728192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7585" y="3887848"/>
            <a:ext cx="7416304" cy="844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Add your text </a:t>
            </a:r>
            <a:r>
              <a:rPr lang="en-US" altLang="zh-CN" sz="14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4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4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4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4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4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4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</a:t>
            </a:r>
            <a:r>
              <a:rPr lang="zh-CN" altLang="en-US" sz="14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Add you </a:t>
            </a:r>
            <a:r>
              <a:rPr lang="en-US" altLang="zh-CN" sz="14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text </a:t>
            </a:r>
            <a:r>
              <a:rPr lang="en-US" altLang="zh-CN" sz="14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4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4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</a:t>
            </a:r>
            <a:r>
              <a:rPr lang="zh-CN" altLang="en-US" sz="14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Add </a:t>
            </a:r>
            <a:r>
              <a:rPr lang="en-US" altLang="zh-CN" sz="14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4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4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4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4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here Add your text here Add your text here Add your text here</a:t>
            </a:r>
            <a:r>
              <a:rPr lang="zh-CN" altLang="en-US" sz="14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4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Add you text here Add your text here</a:t>
            </a:r>
            <a:r>
              <a:rPr lang="zh-CN" altLang="en-US" sz="14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4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Add</a:t>
            </a:r>
            <a:endParaRPr lang="zh-CN" altLang="en-US" sz="1400" dirty="0">
              <a:solidFill>
                <a:srgbClr val="DFE0E2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67544" y="1707654"/>
            <a:ext cx="1295400" cy="1295400"/>
          </a:xfrm>
          <a:prstGeom prst="ellipse">
            <a:avLst/>
          </a:prstGeom>
          <a:solidFill>
            <a:srgbClr val="2E90B8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one</a:t>
            </a:r>
            <a:endParaRPr lang="zh-CN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940896" y="1707654"/>
            <a:ext cx="1295400" cy="1295400"/>
          </a:xfrm>
          <a:prstGeom prst="ellipse">
            <a:avLst/>
          </a:prstGeom>
          <a:solidFill>
            <a:srgbClr val="2E90B8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three</a:t>
            </a:r>
            <a:endParaRPr lang="zh-CN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500736" y="1707654"/>
            <a:ext cx="1295400" cy="1295400"/>
          </a:xfrm>
          <a:prstGeom prst="ellipse">
            <a:avLst/>
          </a:prstGeom>
          <a:solidFill>
            <a:srgbClr val="2E90B8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two</a:t>
            </a:r>
            <a:endParaRPr lang="zh-CN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381056" y="1707654"/>
            <a:ext cx="1295400" cy="1295400"/>
          </a:xfrm>
          <a:prstGeom prst="ellipse">
            <a:avLst/>
          </a:prstGeom>
          <a:solidFill>
            <a:srgbClr val="2E90B8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four</a:t>
            </a:r>
            <a:endParaRPr lang="zh-CN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1907704" y="1562993"/>
            <a:ext cx="791914" cy="1657350"/>
            <a:chOff x="2365908" y="1851025"/>
            <a:chExt cx="981956" cy="1657350"/>
          </a:xfrm>
        </p:grpSpPr>
        <p:cxnSp>
          <p:nvCxnSpPr>
            <p:cNvPr id="71" name="直接连接符 70"/>
            <p:cNvCxnSpPr/>
            <p:nvPr/>
          </p:nvCxnSpPr>
          <p:spPr>
            <a:xfrm flipV="1">
              <a:off x="2374684" y="1851025"/>
              <a:ext cx="795681" cy="707409"/>
            </a:xfrm>
            <a:prstGeom prst="line">
              <a:avLst/>
            </a:prstGeom>
            <a:ln w="28575">
              <a:solidFill>
                <a:srgbClr val="2E9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2374684" y="2803728"/>
              <a:ext cx="795681" cy="704647"/>
            </a:xfrm>
            <a:prstGeom prst="line">
              <a:avLst/>
            </a:prstGeom>
            <a:ln w="28575">
              <a:solidFill>
                <a:srgbClr val="2E9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3170365" y="1851025"/>
              <a:ext cx="177499" cy="0"/>
            </a:xfrm>
            <a:prstGeom prst="line">
              <a:avLst/>
            </a:prstGeom>
            <a:ln w="28575">
              <a:solidFill>
                <a:srgbClr val="2E9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3170365" y="3508375"/>
              <a:ext cx="177499" cy="0"/>
            </a:xfrm>
            <a:prstGeom prst="line">
              <a:avLst/>
            </a:prstGeom>
            <a:ln w="28575">
              <a:solidFill>
                <a:srgbClr val="2E9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2365908" y="2688695"/>
              <a:ext cx="973180" cy="0"/>
            </a:xfrm>
            <a:prstGeom prst="line">
              <a:avLst/>
            </a:prstGeom>
            <a:ln w="28575">
              <a:solidFill>
                <a:srgbClr val="2E9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/>
          <p:nvPr/>
        </p:nvGrpSpPr>
        <p:grpSpPr>
          <a:xfrm rot="10800000">
            <a:off x="3492054" y="1563638"/>
            <a:ext cx="791914" cy="1657350"/>
            <a:chOff x="2365908" y="1851025"/>
            <a:chExt cx="981956" cy="1657350"/>
          </a:xfrm>
        </p:grpSpPr>
        <p:cxnSp>
          <p:nvCxnSpPr>
            <p:cNvPr id="87" name="直接连接符 86"/>
            <p:cNvCxnSpPr/>
            <p:nvPr/>
          </p:nvCxnSpPr>
          <p:spPr>
            <a:xfrm flipV="1">
              <a:off x="2374684" y="1851025"/>
              <a:ext cx="795681" cy="707409"/>
            </a:xfrm>
            <a:prstGeom prst="line">
              <a:avLst/>
            </a:prstGeom>
            <a:ln w="28575">
              <a:solidFill>
                <a:srgbClr val="2E9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2374684" y="2803728"/>
              <a:ext cx="795681" cy="704647"/>
            </a:xfrm>
            <a:prstGeom prst="line">
              <a:avLst/>
            </a:prstGeom>
            <a:ln w="28575">
              <a:solidFill>
                <a:srgbClr val="2E9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3170365" y="1851025"/>
              <a:ext cx="177499" cy="0"/>
            </a:xfrm>
            <a:prstGeom prst="line">
              <a:avLst/>
            </a:prstGeom>
            <a:ln w="28575">
              <a:solidFill>
                <a:srgbClr val="2E9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3170365" y="3508375"/>
              <a:ext cx="177499" cy="0"/>
            </a:xfrm>
            <a:prstGeom prst="line">
              <a:avLst/>
            </a:prstGeom>
            <a:ln w="28575">
              <a:solidFill>
                <a:srgbClr val="2E9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2365908" y="2671350"/>
              <a:ext cx="973180" cy="0"/>
            </a:xfrm>
            <a:prstGeom prst="line">
              <a:avLst/>
            </a:prstGeom>
            <a:ln w="28575">
              <a:solidFill>
                <a:srgbClr val="2E9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2699619" y="1419622"/>
            <a:ext cx="86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DFE0E2"/>
                </a:solidFill>
                <a:latin typeface="Arial" pitchFamily="34" charset="0"/>
                <a:cs typeface="Arial" pitchFamily="34" charset="0"/>
              </a:rPr>
              <a:t>process</a:t>
            </a:r>
            <a:endParaRPr lang="zh-CN" altLang="en-US" sz="1400" dirty="0">
              <a:solidFill>
                <a:srgbClr val="DFE0E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673029" y="3081843"/>
            <a:ext cx="86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DFE0E2"/>
                </a:solidFill>
                <a:latin typeface="Arial" pitchFamily="34" charset="0"/>
                <a:cs typeface="Arial" pitchFamily="34" charset="0"/>
              </a:rPr>
              <a:t>process</a:t>
            </a:r>
            <a:endParaRPr lang="zh-CN" altLang="en-US" sz="1400" dirty="0">
              <a:solidFill>
                <a:srgbClr val="DFE0E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673029" y="2270402"/>
            <a:ext cx="86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DFE0E2"/>
                </a:solidFill>
                <a:latin typeface="Arial" pitchFamily="34" charset="0"/>
                <a:cs typeface="Arial" pitchFamily="34" charset="0"/>
              </a:rPr>
              <a:t>process</a:t>
            </a:r>
            <a:endParaRPr lang="zh-CN" altLang="en-US" sz="1400" dirty="0">
              <a:solidFill>
                <a:srgbClr val="DFE0E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87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6435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Add your text  here</a:t>
            </a:r>
            <a:endParaRPr lang="zh-CN" altLang="en-US" sz="2400" dirty="0">
              <a:solidFill>
                <a:srgbClr val="DFE0E2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algn="ctr"/>
            <a:endParaRPr lang="zh-CN" altLang="en-US" sz="2400" dirty="0">
              <a:solidFill>
                <a:srgbClr val="DFE0E2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275856" y="926019"/>
            <a:ext cx="2592288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5576" y="3599229"/>
            <a:ext cx="1514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Add 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</a:t>
            </a:r>
            <a:endParaRPr lang="zh-CN" altLang="en-US" sz="1200" dirty="0">
              <a:solidFill>
                <a:srgbClr val="DFE0E2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3818"/>
            <a:ext cx="1730369" cy="1680302"/>
          </a:xfrm>
          <a:prstGeom prst="ellipse">
            <a:avLst/>
          </a:prstGeom>
          <a:ln w="19050" cap="rnd">
            <a:solidFill>
              <a:srgbClr val="2E90B8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855" y="1455881"/>
            <a:ext cx="1730369" cy="1680302"/>
          </a:xfrm>
          <a:prstGeom prst="ellipse">
            <a:avLst/>
          </a:prstGeom>
          <a:ln w="19050" cap="rnd">
            <a:solidFill>
              <a:srgbClr val="2E90B8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3" y="1455881"/>
            <a:ext cx="1730369" cy="1680302"/>
          </a:xfrm>
          <a:prstGeom prst="ellipse">
            <a:avLst/>
          </a:prstGeom>
          <a:ln w="19050" cap="rnd">
            <a:solidFill>
              <a:srgbClr val="2E90B8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17" y="1455881"/>
            <a:ext cx="1730369" cy="1680302"/>
          </a:xfrm>
          <a:prstGeom prst="ellipse">
            <a:avLst/>
          </a:prstGeom>
          <a:ln w="19050" cap="rnd">
            <a:solidFill>
              <a:srgbClr val="2E90B8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36" name="组合 35"/>
          <p:cNvGrpSpPr/>
          <p:nvPr/>
        </p:nvGrpSpPr>
        <p:grpSpPr>
          <a:xfrm>
            <a:off x="827584" y="3157889"/>
            <a:ext cx="1442337" cy="369332"/>
            <a:chOff x="1041431" y="3570570"/>
            <a:chExt cx="1442337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1041431" y="3570570"/>
              <a:ext cx="1442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DFE0E2"/>
                  </a:solidFill>
                  <a:latin typeface="Arial" pitchFamily="34" charset="0"/>
                  <a:cs typeface="Arial" pitchFamily="34" charset="0"/>
                </a:rPr>
                <a:t>keywords</a:t>
              </a:r>
              <a:endParaRPr lang="zh-CN" altLang="en-US" dirty="0">
                <a:solidFill>
                  <a:srgbClr val="DFE0E2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1252983" y="3939902"/>
              <a:ext cx="942753" cy="0"/>
            </a:xfrm>
            <a:prstGeom prst="line">
              <a:avLst/>
            </a:prstGeom>
            <a:ln w="28575">
              <a:solidFill>
                <a:srgbClr val="2E9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2799870" y="3171873"/>
            <a:ext cx="1442337" cy="369332"/>
            <a:chOff x="1041431" y="3570570"/>
            <a:chExt cx="1442337" cy="369332"/>
          </a:xfrm>
        </p:grpSpPr>
        <p:sp>
          <p:nvSpPr>
            <p:cNvPr id="51" name="TextBox 50"/>
            <p:cNvSpPr txBox="1"/>
            <p:nvPr/>
          </p:nvSpPr>
          <p:spPr>
            <a:xfrm>
              <a:off x="1041431" y="3570570"/>
              <a:ext cx="1442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DFE0E2"/>
                  </a:solidFill>
                  <a:latin typeface="Arial" pitchFamily="34" charset="0"/>
                  <a:cs typeface="Arial" pitchFamily="34" charset="0"/>
                </a:rPr>
                <a:t>keywords</a:t>
              </a:r>
              <a:endParaRPr lang="zh-CN" altLang="en-US" dirty="0">
                <a:solidFill>
                  <a:srgbClr val="DFE0E2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1252983" y="3939902"/>
              <a:ext cx="942753" cy="0"/>
            </a:xfrm>
            <a:prstGeom prst="line">
              <a:avLst/>
            </a:prstGeom>
            <a:ln w="28575">
              <a:solidFill>
                <a:srgbClr val="2E9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4818108" y="3171873"/>
            <a:ext cx="1442337" cy="369332"/>
            <a:chOff x="1041431" y="3570570"/>
            <a:chExt cx="1442337" cy="369332"/>
          </a:xfrm>
        </p:grpSpPr>
        <p:sp>
          <p:nvSpPr>
            <p:cNvPr id="54" name="TextBox 53"/>
            <p:cNvSpPr txBox="1"/>
            <p:nvPr/>
          </p:nvSpPr>
          <p:spPr>
            <a:xfrm>
              <a:off x="1041431" y="3570570"/>
              <a:ext cx="1442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DFE0E2"/>
                  </a:solidFill>
                  <a:latin typeface="Arial" pitchFamily="34" charset="0"/>
                  <a:cs typeface="Arial" pitchFamily="34" charset="0"/>
                </a:rPr>
                <a:t>keywords</a:t>
              </a:r>
              <a:endParaRPr lang="zh-CN" altLang="en-US" dirty="0">
                <a:solidFill>
                  <a:srgbClr val="DFE0E2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1252983" y="3939902"/>
              <a:ext cx="942753" cy="0"/>
            </a:xfrm>
            <a:prstGeom prst="line">
              <a:avLst/>
            </a:prstGeom>
            <a:ln w="28575">
              <a:solidFill>
                <a:srgbClr val="2E9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6834332" y="3171873"/>
            <a:ext cx="1442337" cy="369332"/>
            <a:chOff x="1041431" y="3570570"/>
            <a:chExt cx="1442337" cy="369332"/>
          </a:xfrm>
        </p:grpSpPr>
        <p:sp>
          <p:nvSpPr>
            <p:cNvPr id="57" name="TextBox 56"/>
            <p:cNvSpPr txBox="1"/>
            <p:nvPr/>
          </p:nvSpPr>
          <p:spPr>
            <a:xfrm>
              <a:off x="1041431" y="3570570"/>
              <a:ext cx="1442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DFE0E2"/>
                  </a:solidFill>
                  <a:latin typeface="Arial" pitchFamily="34" charset="0"/>
                  <a:cs typeface="Arial" pitchFamily="34" charset="0"/>
                </a:rPr>
                <a:t>keywords</a:t>
              </a:r>
              <a:endParaRPr lang="zh-CN" altLang="en-US" dirty="0">
                <a:solidFill>
                  <a:srgbClr val="DFE0E2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1252983" y="3939902"/>
              <a:ext cx="942753" cy="0"/>
            </a:xfrm>
            <a:prstGeom prst="line">
              <a:avLst/>
            </a:prstGeom>
            <a:ln w="28575">
              <a:solidFill>
                <a:srgbClr val="2E90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2725625" y="3612961"/>
            <a:ext cx="1514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Add 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</a:t>
            </a:r>
            <a:endParaRPr lang="zh-CN" altLang="en-US" sz="1200" dirty="0">
              <a:solidFill>
                <a:srgbClr val="DFE0E2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82104" y="3593614"/>
            <a:ext cx="1514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Add 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</a:t>
            </a:r>
            <a:endParaRPr lang="zh-CN" altLang="en-US" sz="1200" dirty="0">
              <a:solidFill>
                <a:srgbClr val="DFE0E2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760087" y="3593614"/>
            <a:ext cx="1514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Add 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</a:t>
            </a:r>
            <a:endParaRPr lang="zh-CN" altLang="en-US" sz="1200" dirty="0">
              <a:solidFill>
                <a:srgbClr val="DFE0E2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4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059832" y="2225312"/>
            <a:ext cx="663258" cy="663258"/>
          </a:xfrm>
          <a:prstGeom prst="ellipse">
            <a:avLst/>
          </a:prstGeom>
          <a:solidFill>
            <a:srgbClr val="2E90B8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7891" y="2326109"/>
            <a:ext cx="252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Our  Introduction</a:t>
            </a:r>
            <a:endParaRPr lang="zh-CN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42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611560" y="1400547"/>
            <a:ext cx="1099766" cy="1099766"/>
          </a:xfrm>
          <a:prstGeom prst="ellipse">
            <a:avLst/>
          </a:prstGeom>
          <a:solidFill>
            <a:srgbClr val="2E90B8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one</a:t>
            </a:r>
            <a:endParaRPr lang="zh-CN" alt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333485" y="1400547"/>
            <a:ext cx="1099766" cy="1099766"/>
          </a:xfrm>
          <a:prstGeom prst="ellipse">
            <a:avLst/>
          </a:prstGeom>
          <a:solidFill>
            <a:srgbClr val="2E90B8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two</a:t>
            </a:r>
            <a:endParaRPr lang="zh-CN" alt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025390" y="3365343"/>
            <a:ext cx="1099766" cy="1099766"/>
          </a:xfrm>
          <a:prstGeom prst="ellipse">
            <a:avLst/>
          </a:prstGeom>
          <a:solidFill>
            <a:srgbClr val="DFE0E2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three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90909" y="3335368"/>
            <a:ext cx="1099766" cy="1099766"/>
          </a:xfrm>
          <a:prstGeom prst="ellipse">
            <a:avLst/>
          </a:prstGeom>
          <a:solidFill>
            <a:srgbClr val="DFE0E2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four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6435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Add your text  here</a:t>
            </a:r>
            <a:endParaRPr lang="zh-CN" altLang="en-US" sz="2400" dirty="0">
              <a:solidFill>
                <a:srgbClr val="DFE0E2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algn="ctr"/>
            <a:endParaRPr lang="zh-CN" altLang="en-US" sz="2400" dirty="0">
              <a:solidFill>
                <a:srgbClr val="DFE0E2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275856" y="926019"/>
            <a:ext cx="2592288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1310766" y="2260284"/>
            <a:ext cx="334008" cy="33400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181271" y="2237741"/>
            <a:ext cx="334008" cy="33400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751481" y="4253966"/>
            <a:ext cx="334008" cy="334008"/>
          </a:xfrm>
          <a:prstGeom prst="ellipse">
            <a:avLst/>
          </a:prstGeom>
          <a:solidFill>
            <a:srgbClr val="2E9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6659934" y="4230258"/>
            <a:ext cx="334008" cy="334008"/>
          </a:xfrm>
          <a:prstGeom prst="ellipse">
            <a:avLst/>
          </a:prstGeom>
          <a:solidFill>
            <a:srgbClr val="2E9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538572" y="2571749"/>
            <a:ext cx="647875" cy="86409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433250" y="2521301"/>
            <a:ext cx="647875" cy="84404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2918485" y="2260284"/>
            <a:ext cx="1415000" cy="117556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33941" y="228878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2E90B8"/>
                </a:solidFill>
                <a:latin typeface="Arial" pitchFamily="34" charset="0"/>
                <a:cs typeface="Arial" pitchFamily="34" charset="0"/>
              </a:rPr>
              <a:t>Your words</a:t>
            </a:r>
            <a:endParaRPr lang="zh-CN" altLang="en-US" sz="1600" b="1" dirty="0">
              <a:solidFill>
                <a:srgbClr val="2E90B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30794" y="230520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2E90B8"/>
                </a:solidFill>
                <a:latin typeface="Arial" pitchFamily="34" charset="0"/>
                <a:cs typeface="Arial" pitchFamily="34" charset="0"/>
              </a:rPr>
              <a:t>Your words</a:t>
            </a:r>
            <a:endParaRPr lang="zh-CN" altLang="en-US" sz="1600" b="1" dirty="0">
              <a:solidFill>
                <a:srgbClr val="2E90B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93942" y="421803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2E90B8"/>
                </a:solidFill>
                <a:latin typeface="Arial" pitchFamily="34" charset="0"/>
                <a:cs typeface="Arial" pitchFamily="34" charset="0"/>
              </a:rPr>
              <a:t>Your words</a:t>
            </a:r>
            <a:endParaRPr lang="zh-CN" altLang="en-US" sz="1600" b="1" dirty="0">
              <a:solidFill>
                <a:srgbClr val="2E90B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25156" y="423025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2E90B8"/>
                </a:solidFill>
                <a:latin typeface="Arial" pitchFamily="34" charset="0"/>
                <a:cs typeface="Arial" pitchFamily="34" charset="0"/>
              </a:rPr>
              <a:t>Your words</a:t>
            </a:r>
            <a:endParaRPr lang="zh-CN" altLang="en-US" sz="1600" b="1" dirty="0">
              <a:solidFill>
                <a:srgbClr val="2E90B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63688" y="1635646"/>
            <a:ext cx="2137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Add 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</a:t>
            </a:r>
            <a:endParaRPr lang="zh-CN" altLang="en-US" sz="1200" dirty="0">
              <a:solidFill>
                <a:srgbClr val="DFE0E2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30794" y="1635646"/>
            <a:ext cx="242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Add 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</a:t>
            </a:r>
            <a:endParaRPr lang="zh-CN" altLang="en-US" sz="1200" dirty="0">
              <a:solidFill>
                <a:srgbClr val="DFE0E2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25156" y="3562085"/>
            <a:ext cx="2056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Add 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</a:t>
            </a:r>
            <a:endParaRPr lang="zh-CN" altLang="en-US" sz="1200" dirty="0">
              <a:solidFill>
                <a:srgbClr val="DFE0E2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20272" y="3559023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Add 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2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</a:t>
            </a:r>
            <a:endParaRPr lang="zh-CN" altLang="en-US" sz="1200" dirty="0">
              <a:solidFill>
                <a:srgbClr val="DFE0E2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72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6435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KEYWORDS</a:t>
            </a:r>
            <a:endParaRPr lang="zh-CN" altLang="en-US" sz="2400" dirty="0">
              <a:solidFill>
                <a:srgbClr val="DFE0E2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707904" y="926019"/>
            <a:ext cx="1728192" cy="0"/>
          </a:xfrm>
          <a:prstGeom prst="line">
            <a:avLst/>
          </a:prstGeom>
          <a:ln w="28575">
            <a:solidFill>
              <a:srgbClr val="2E9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91556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Add your text here</a:t>
            </a:r>
            <a:endParaRPr lang="zh-CN" altLang="en-US" sz="2000" dirty="0">
              <a:solidFill>
                <a:srgbClr val="DFE0E2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688" y="2207189"/>
            <a:ext cx="1096777" cy="1065043"/>
          </a:xfrm>
          <a:prstGeom prst="ellipse">
            <a:avLst/>
          </a:prstGeom>
          <a:ln w="38100" cap="rnd">
            <a:solidFill>
              <a:schemeClr val="bg1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949" y="2053838"/>
            <a:ext cx="1440160" cy="1398490"/>
          </a:xfrm>
          <a:prstGeom prst="ellipse">
            <a:avLst/>
          </a:prstGeom>
          <a:ln w="38100" cap="rnd">
            <a:solidFill>
              <a:schemeClr val="bg1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49" y="2207189"/>
            <a:ext cx="1096777" cy="1065043"/>
          </a:xfrm>
          <a:prstGeom prst="ellipse">
            <a:avLst/>
          </a:prstGeom>
          <a:ln w="38100" cap="rnd">
            <a:solidFill>
              <a:schemeClr val="bg1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645" y="2053838"/>
            <a:ext cx="1440160" cy="1398490"/>
          </a:xfrm>
          <a:prstGeom prst="ellipse">
            <a:avLst/>
          </a:prstGeom>
          <a:ln w="38100" cap="rnd">
            <a:solidFill>
              <a:schemeClr val="bg1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899560"/>
            <a:ext cx="1730369" cy="1680302"/>
          </a:xfrm>
          <a:prstGeom prst="ellipse">
            <a:avLst/>
          </a:prstGeom>
          <a:ln w="38100" cap="rnd">
            <a:solidFill>
              <a:srgbClr val="2E90B8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3923928" y="372387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2E90B8"/>
                </a:solidFill>
                <a:latin typeface="Arial" pitchFamily="34" charset="0"/>
                <a:cs typeface="Arial" pitchFamily="34" charset="0"/>
              </a:rPr>
              <a:t>Your words</a:t>
            </a:r>
            <a:endParaRPr lang="zh-CN" altLang="en-US" sz="1200" b="1" dirty="0">
              <a:solidFill>
                <a:srgbClr val="2E90B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45947" y="3523339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cs typeface="Arial" pitchFamily="34" charset="0"/>
              </a:rPr>
              <a:t>Your words</a:t>
            </a:r>
            <a:endParaRPr lang="zh-CN" altLang="en-US" sz="1200" dirty="0">
              <a:solidFill>
                <a:srgbClr val="DFE0E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98976" y="3507854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cs typeface="Arial" pitchFamily="34" charset="0"/>
              </a:rPr>
              <a:t>Your words</a:t>
            </a:r>
            <a:endParaRPr lang="zh-CN" altLang="en-US" sz="1200" dirty="0">
              <a:solidFill>
                <a:srgbClr val="DFE0E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93382" y="3289497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cs typeface="Arial" pitchFamily="34" charset="0"/>
              </a:rPr>
              <a:t>Your words</a:t>
            </a:r>
            <a:endParaRPr lang="zh-CN" altLang="en-US" sz="1200" dirty="0">
              <a:solidFill>
                <a:srgbClr val="DFE0E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97004" y="331382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DFE0E2"/>
                </a:solidFill>
                <a:latin typeface="Arial" pitchFamily="34" charset="0"/>
                <a:cs typeface="Arial" pitchFamily="34" charset="0"/>
              </a:rPr>
              <a:t>Your words</a:t>
            </a:r>
            <a:endParaRPr lang="zh-CN" altLang="en-US" sz="1200" dirty="0">
              <a:solidFill>
                <a:srgbClr val="DFE0E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5576" y="4299942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Add your text </a:t>
            </a:r>
            <a:r>
              <a:rPr lang="en-US" altLang="zh-CN" sz="16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6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6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6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6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6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6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</a:t>
            </a:r>
            <a:r>
              <a:rPr lang="zh-CN" altLang="en-US" sz="16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Add you </a:t>
            </a:r>
            <a:r>
              <a:rPr lang="en-US" altLang="zh-CN" sz="16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text </a:t>
            </a:r>
            <a:r>
              <a:rPr lang="en-US" altLang="zh-CN" sz="16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6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6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</a:t>
            </a:r>
            <a:r>
              <a:rPr lang="zh-CN" altLang="en-US" sz="16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6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Add </a:t>
            </a:r>
            <a:r>
              <a:rPr lang="en-US" altLang="zh-CN" sz="16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6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 Add </a:t>
            </a:r>
            <a:r>
              <a:rPr lang="en-US" altLang="zh-CN" sz="1600" dirty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your text </a:t>
            </a:r>
            <a:r>
              <a:rPr lang="en-US" altLang="zh-CN" sz="1600" dirty="0" smtClean="0">
                <a:solidFill>
                  <a:srgbClr val="DFE0E2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here</a:t>
            </a:r>
            <a:endParaRPr lang="zh-CN" altLang="en-US" sz="1600" dirty="0">
              <a:solidFill>
                <a:srgbClr val="DFE0E2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71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059832" y="2225312"/>
            <a:ext cx="663258" cy="663258"/>
          </a:xfrm>
          <a:prstGeom prst="ellipse">
            <a:avLst/>
          </a:prstGeom>
          <a:solidFill>
            <a:srgbClr val="2E90B8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7891" y="2326109"/>
            <a:ext cx="252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Our  Introduction</a:t>
            </a:r>
            <a:endParaRPr lang="zh-CN" alt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78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388</Words>
  <Application>Microsoft Office PowerPoint</Application>
  <PresentationFormat>全屏显示(16:9)</PresentationFormat>
  <Paragraphs>72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微软雅黑</vt:lpstr>
      <vt:lpstr>造字工房悦黑体验版纤细体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BOSSPPT2017-2018极简风格</dc:title>
  <dc:subject>BOSSPPT 2017-2018</dc:subject>
  <dc:creator>BOSSPPT 2017-2018</dc:creator>
  <cp:keywords>BOSSPPT顶尖职业文案</cp:keywords>
  <dc:description>BOSSPPT致力于提供高质量，有品质的模板，拒绝垃圾模板！_x000d_
本模板由bossppt设计师制作或制作师二次制作整理，bossppt为此花费了大量心血。_x000d_
如果非本店购买，请直接向盗版店进行索赔。_x000d_
本店淘宝唯一购买网址：https://chinappt.taobao.com</dc:description>
  <cp:lastModifiedBy>bossppt</cp:lastModifiedBy>
  <cp:revision>1</cp:revision>
  <dcterms:modified xsi:type="dcterms:W3CDTF">2017-06-12T06:54:19Z</dcterms:modified>
  <cp:category>店铺： BOSSPPT顶尖职业文案</cp:category>
  <cp:contentStatus>BOSSPPT</cp:contentStatus>
</cp:coreProperties>
</file>