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472" r:id="rId3"/>
    <p:sldId id="473" r:id="rId4"/>
    <p:sldId id="438" r:id="rId5"/>
    <p:sldId id="475" r:id="rId6"/>
    <p:sldId id="476" r:id="rId7"/>
    <p:sldId id="490" r:id="rId8"/>
    <p:sldId id="478" r:id="rId9"/>
    <p:sldId id="482" r:id="rId10"/>
    <p:sldId id="480" r:id="rId11"/>
    <p:sldId id="481" r:id="rId12"/>
    <p:sldId id="486" r:id="rId13"/>
    <p:sldId id="487" r:id="rId14"/>
    <p:sldId id="491" r:id="rId15"/>
    <p:sldId id="489" r:id="rId16"/>
    <p:sldId id="474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78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D6"/>
          </a:solidFill>
        </a:fill>
      </a:tcStyle>
    </a:wholeTbl>
    <a:band2H>
      <a:tcTxStyle/>
      <a:tcStyle>
        <a:tcBdr/>
        <a:fill>
          <a:solidFill>
            <a:srgbClr val="E6E7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762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7377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7377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7377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1"/>
    <p:restoredTop sz="94671"/>
  </p:normalViewPr>
  <p:slideViewPr>
    <p:cSldViewPr snapToGrid="0" snapToObjects="1">
      <p:cViewPr>
        <p:scale>
          <a:sx n="50" d="100"/>
          <a:sy n="50" d="100"/>
        </p:scale>
        <p:origin x="102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1" name="Shape 22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155594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gradFill flip="none" rotWithShape="1">
          <a:gsLst>
            <a:gs pos="55599">
              <a:srgbClr val="FFFFFF"/>
            </a:gs>
            <a:gs pos="100000">
              <a:srgbClr val="EBEBEB">
                <a:alpha val="97841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824414">
            <a:off x="-1197694" y="10356760"/>
            <a:ext cx="18288001" cy="7968679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343814" y="367765"/>
            <a:ext cx="23460851" cy="141437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12194502" y="5723809"/>
            <a:ext cx="8133010" cy="247414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000000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000000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000000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000000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1887200" y="12080145"/>
            <a:ext cx="4267200" cy="528510"/>
          </a:xfrm>
          <a:prstGeom prst="rect">
            <a:avLst/>
          </a:prstGeom>
        </p:spPr>
        <p:txBody>
          <a:bodyPr wrap="square" anchor="ctr"/>
          <a:lstStyle>
            <a:lvl1pPr algn="r"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-68739" y="0"/>
            <a:ext cx="24521478" cy="1744130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pic>
        <p:nvPicPr>
          <p:cNvPr id="142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5288" y="11842214"/>
            <a:ext cx="1563699" cy="1642491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xfrm>
            <a:off x="3962400" y="0"/>
            <a:ext cx="16459200" cy="1516667"/>
          </a:xfrm>
          <a:prstGeom prst="rect">
            <a:avLst/>
          </a:prstGeom>
        </p:spPr>
        <p:txBody>
          <a:bodyPr lIns="182849" tIns="182849" rIns="182849" bIns="182849" anchor="b"/>
          <a:lstStyle>
            <a:lvl1pPr>
              <a:lnSpc>
                <a:spcPct val="207142"/>
              </a:lnSpc>
              <a:defRPr sz="5600">
                <a:solidFill>
                  <a:srgbClr val="26262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646022" y="2565765"/>
            <a:ext cx="23091956" cy="9686561"/>
          </a:xfrm>
          <a:prstGeom prst="rect">
            <a:avLst/>
          </a:prstGeom>
        </p:spPr>
        <p:txBody>
          <a:bodyPr lIns="182849" tIns="182849" rIns="182849" bIns="182849"/>
          <a:lstStyle>
            <a:lvl1pPr>
              <a:spcBef>
                <a:spcPts val="0"/>
              </a:spcBef>
              <a:defRPr sz="6400"/>
            </a:lvl1pPr>
            <a:lvl2pPr marL="1110342" indent="-653142">
              <a:spcBef>
                <a:spcPts val="0"/>
              </a:spcBef>
              <a:defRPr sz="6400"/>
            </a:lvl2pPr>
            <a:lvl3pPr marL="1524000" indent="-609600">
              <a:spcBef>
                <a:spcPts val="0"/>
              </a:spcBef>
              <a:defRPr sz="6400"/>
            </a:lvl3pPr>
            <a:lvl4pPr marL="2103120" indent="-731520">
              <a:spcBef>
                <a:spcPts val="0"/>
              </a:spcBef>
              <a:defRPr sz="6400"/>
            </a:lvl4pPr>
            <a:lvl5pPr marL="2560320" indent="-731520">
              <a:spcBef>
                <a:spcPts val="0"/>
              </a:spcBef>
              <a:defRPr sz="6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20134555" y="12712700"/>
            <a:ext cx="652781" cy="696858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le and Content">
    <p:bg>
      <p:bgPr>
        <a:gradFill flip="none" rotWithShape="1">
          <a:gsLst>
            <a:gs pos="52367">
              <a:srgbClr val="FFFFFF"/>
            </a:gs>
            <a:gs pos="100000">
              <a:srgbClr val="EBEBEB">
                <a:alpha val="98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2047" y="-9465"/>
            <a:ext cx="24379906" cy="1744131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63" name="Shape 163"/>
          <p:cNvSpPr/>
          <p:nvPr/>
        </p:nvSpPr>
        <p:spPr>
          <a:xfrm flipH="1">
            <a:off x="8798317" y="2494890"/>
            <a:ext cx="1" cy="10217810"/>
          </a:xfrm>
          <a:prstGeom prst="line">
            <a:avLst/>
          </a:prstGeom>
          <a:ln w="114300">
            <a:solidFill>
              <a:srgbClr val="FBE91F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9385300" y="5793711"/>
            <a:ext cx="13925858" cy="1"/>
          </a:xfrm>
          <a:prstGeom prst="line">
            <a:avLst/>
          </a:prstGeom>
          <a:ln w="50800">
            <a:solidFill>
              <a:srgbClr val="BFBFBF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9385300" y="9383521"/>
            <a:ext cx="13925858" cy="1"/>
          </a:xfrm>
          <a:prstGeom prst="line">
            <a:avLst/>
          </a:prstGeom>
          <a:ln w="50800">
            <a:solidFill>
              <a:srgbClr val="BFBFBF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body" sz="quarter" idx="13"/>
          </p:nvPr>
        </p:nvSpPr>
        <p:spPr>
          <a:xfrm>
            <a:off x="9385297" y="6008896"/>
            <a:ext cx="13925864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1500"/>
              </a:spcBef>
              <a:defRPr sz="6400"/>
            </a:pPr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4"/>
          </p:nvPr>
        </p:nvSpPr>
        <p:spPr>
          <a:xfrm>
            <a:off x="9385300" y="9609604"/>
            <a:ext cx="13925859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1500"/>
              </a:spcBef>
              <a:defRPr sz="6400"/>
            </a:pPr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5"/>
          </p:nvPr>
        </p:nvSpPr>
        <p:spPr>
          <a:xfrm>
            <a:off x="842454" y="2473040"/>
            <a:ext cx="7552247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6"/>
          </p:nvPr>
        </p:nvSpPr>
        <p:spPr>
          <a:xfrm>
            <a:off x="842455" y="6014808"/>
            <a:ext cx="7552246" cy="310379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7"/>
          </p:nvPr>
        </p:nvSpPr>
        <p:spPr>
          <a:xfrm>
            <a:off x="842454" y="9609604"/>
            <a:ext cx="7552247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816627" y="-18933"/>
            <a:ext cx="22750746" cy="176306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-12632" y="0"/>
            <a:ext cx="24409264" cy="1744130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544735" y="-9468"/>
            <a:ext cx="23189491" cy="176306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xfrm>
            <a:off x="807494" y="3071548"/>
            <a:ext cx="22663973" cy="9906098"/>
          </a:xfrm>
          <a:prstGeom prst="rect">
            <a:avLst/>
          </a:prstGeom>
        </p:spPr>
        <p:txBody>
          <a:bodyPr/>
          <a:lstStyle>
            <a:lvl1pPr>
              <a:spcBef>
                <a:spcPts val="1500"/>
              </a:spcBef>
              <a:defRPr sz="4000"/>
            </a:lvl1pPr>
            <a:lvl2pPr marL="1567542" indent="-653142">
              <a:spcBef>
                <a:spcPts val="1500"/>
              </a:spcBef>
              <a:buChar char="–"/>
              <a:defRPr sz="4000"/>
            </a:lvl2pPr>
            <a:lvl3pPr marL="2133600" indent="-609600">
              <a:spcBef>
                <a:spcPts val="1500"/>
              </a:spcBef>
              <a:defRPr sz="4000"/>
            </a:lvl3pPr>
            <a:lvl4pPr marL="2865120" indent="-731520">
              <a:spcBef>
                <a:spcPts val="1500"/>
              </a:spcBef>
              <a:buChar char="»"/>
              <a:defRPr sz="4000"/>
            </a:lvl4pPr>
            <a:lvl5pPr marL="3525520" indent="-731520">
              <a:spcBef>
                <a:spcPts val="1500"/>
              </a:spcBef>
              <a:buChar char="✦"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8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90568" y="12892430"/>
            <a:ext cx="1016001" cy="40640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0" y="1676400"/>
            <a:ext cx="24384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91437" tIns="91437" rIns="91437" bIns="91437"/>
          <a:lstStyle/>
          <a:p>
            <a:pPr defTabSz="1828580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1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50400" y="12496800"/>
            <a:ext cx="1117600" cy="10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xfrm>
            <a:off x="1006680" y="609604"/>
            <a:ext cx="22294210" cy="1041637"/>
          </a:xfrm>
          <a:prstGeom prst="rect">
            <a:avLst/>
          </a:prstGeom>
        </p:spPr>
        <p:txBody>
          <a:bodyPr lIns="91428" tIns="91428" rIns="91428" bIns="91428"/>
          <a:lstStyle>
            <a:lvl1pPr algn="l" defTabSz="1828580">
              <a:defRPr sz="5600" spc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212" name="Shape 212"/>
          <p:cNvSpPr>
            <a:spLocks noGrp="1"/>
          </p:cNvSpPr>
          <p:nvPr>
            <p:ph type="body" idx="1"/>
          </p:nvPr>
        </p:nvSpPr>
        <p:spPr>
          <a:xfrm>
            <a:off x="1016000" y="2133604"/>
            <a:ext cx="22352000" cy="9905998"/>
          </a:xfrm>
          <a:prstGeom prst="rect">
            <a:avLst/>
          </a:prstGeom>
        </p:spPr>
        <p:txBody>
          <a:bodyPr lIns="91428" tIns="91428" rIns="91428" bIns="91428"/>
          <a:lstStyle>
            <a:lvl1pPr marL="685715" indent="-685715" defTabSz="1828580">
              <a:spcBef>
                <a:spcPts val="1600"/>
              </a:spcBef>
              <a:buFont typeface="Wingdings"/>
              <a:buChar char="▪"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28574" indent="-571430" defTabSz="1828580">
              <a:spcBef>
                <a:spcPts val="1600"/>
              </a:spcBef>
              <a:buFont typeface="Wingdings"/>
              <a:buChar char="–"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434" indent="-457143" defTabSz="1828580">
              <a:spcBef>
                <a:spcPts val="1600"/>
              </a:spcBef>
              <a:buFont typeface="Wingdings"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579" indent="-457144" defTabSz="1828580">
              <a:spcBef>
                <a:spcPts val="1600"/>
              </a:spcBef>
              <a:buFont typeface="Wingdings"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724" indent="-457146" defTabSz="1828580">
              <a:spcBef>
                <a:spcPts val="1600"/>
              </a:spcBef>
              <a:buFont typeface="Wingdings"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3" name="Shape 213"/>
          <p:cNvSpPr/>
          <p:nvPr/>
        </p:nvSpPr>
        <p:spPr>
          <a:xfrm>
            <a:off x="11038736" y="13316638"/>
            <a:ext cx="2279171" cy="53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7" tIns="91437" rIns="91437" bIns="91437">
            <a:spAutoFit/>
          </a:bodyPr>
          <a:lstStyle>
            <a:lvl1pPr defTabSz="1828580">
              <a:defRPr sz="24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t>CONFIDENTIAL</a:t>
            </a:r>
          </a:p>
        </p:txBody>
      </p:sp>
      <p:sp>
        <p:nvSpPr>
          <p:cNvPr id="214" name="Shape 214"/>
          <p:cNvSpPr>
            <a:spLocks noGrp="1"/>
          </p:cNvSpPr>
          <p:nvPr>
            <p:ph type="sldNum" sz="quarter" idx="2"/>
          </p:nvPr>
        </p:nvSpPr>
        <p:spPr>
          <a:xfrm>
            <a:off x="11858239" y="12739013"/>
            <a:ext cx="591093" cy="577624"/>
          </a:xfrm>
          <a:prstGeom prst="rect">
            <a:avLst/>
          </a:prstGeom>
        </p:spPr>
        <p:txBody>
          <a:bodyPr lIns="91428" tIns="91428" rIns="91428" bIns="91428" anchor="ctr"/>
          <a:lstStyle>
            <a:lvl1pPr algn="ctr" defTabSz="1828580">
              <a:defRPr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2632" y="0"/>
            <a:ext cx="24409264" cy="1744130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544735" y="-9468"/>
            <a:ext cx="23189491" cy="176306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807494" y="3071548"/>
            <a:ext cx="22663973" cy="9906098"/>
          </a:xfrm>
          <a:prstGeom prst="rect">
            <a:avLst/>
          </a:prstGeom>
        </p:spPr>
        <p:txBody>
          <a:bodyPr/>
          <a:lstStyle>
            <a:lvl1pPr>
              <a:spcBef>
                <a:spcPts val="1500"/>
              </a:spcBef>
              <a:defRPr sz="4000"/>
            </a:lvl1pPr>
            <a:lvl2pPr marL="1567542" indent="-653142">
              <a:spcBef>
                <a:spcPts val="1500"/>
              </a:spcBef>
              <a:buChar char="–"/>
              <a:defRPr sz="4000"/>
            </a:lvl2pPr>
            <a:lvl3pPr marL="2133600" indent="-609600">
              <a:spcBef>
                <a:spcPts val="1500"/>
              </a:spcBef>
              <a:defRPr sz="4000"/>
            </a:lvl3pPr>
            <a:lvl4pPr marL="2865120" indent="-731520">
              <a:spcBef>
                <a:spcPts val="1500"/>
              </a:spcBef>
              <a:buChar char="»"/>
              <a:defRPr sz="4000"/>
            </a:lvl4pPr>
            <a:lvl5pPr marL="3525520" indent="-731520">
              <a:spcBef>
                <a:spcPts val="1500"/>
              </a:spcBef>
              <a:buChar char="✦"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90568" y="12892430"/>
            <a:ext cx="1016001" cy="406401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le and Content">
    <p:bg>
      <p:bgPr>
        <a:gradFill flip="none" rotWithShape="1">
          <a:gsLst>
            <a:gs pos="52367">
              <a:srgbClr val="FFFFFF"/>
            </a:gs>
            <a:gs pos="100000">
              <a:srgbClr val="EBEBEB">
                <a:alpha val="98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047" y="-9465"/>
            <a:ext cx="24379906" cy="1744131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8798317" y="2494890"/>
            <a:ext cx="1" cy="10217810"/>
          </a:xfrm>
          <a:prstGeom prst="line">
            <a:avLst/>
          </a:prstGeom>
          <a:ln w="114300">
            <a:solidFill>
              <a:srgbClr val="FBE91F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9385300" y="5793711"/>
            <a:ext cx="13925858" cy="1"/>
          </a:xfrm>
          <a:prstGeom prst="line">
            <a:avLst/>
          </a:prstGeom>
          <a:ln w="50800">
            <a:solidFill>
              <a:srgbClr val="BFBFBF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9385300" y="9383521"/>
            <a:ext cx="13925858" cy="1"/>
          </a:xfrm>
          <a:prstGeom prst="line">
            <a:avLst/>
          </a:prstGeom>
          <a:ln w="50800">
            <a:solidFill>
              <a:srgbClr val="BFBFBF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body" sz="quarter" idx="13"/>
          </p:nvPr>
        </p:nvSpPr>
        <p:spPr>
          <a:xfrm>
            <a:off x="9385297" y="6008896"/>
            <a:ext cx="13925864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1500"/>
              </a:spcBef>
              <a:defRPr sz="6400"/>
            </a:pPr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4"/>
          </p:nvPr>
        </p:nvSpPr>
        <p:spPr>
          <a:xfrm>
            <a:off x="9385300" y="9609604"/>
            <a:ext cx="13925859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1500"/>
              </a:spcBef>
              <a:defRPr sz="6400"/>
            </a:pPr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5"/>
          </p:nvPr>
        </p:nvSpPr>
        <p:spPr>
          <a:xfrm>
            <a:off x="842454" y="2473040"/>
            <a:ext cx="7552247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6"/>
          </p:nvPr>
        </p:nvSpPr>
        <p:spPr>
          <a:xfrm>
            <a:off x="842455" y="6014808"/>
            <a:ext cx="7552246" cy="310379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7"/>
          </p:nvPr>
        </p:nvSpPr>
        <p:spPr>
          <a:xfrm>
            <a:off x="842454" y="9609604"/>
            <a:ext cx="7552247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816627" y="-18933"/>
            <a:ext cx="22750746" cy="176306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4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90568" y="12892430"/>
            <a:ext cx="1016001" cy="406401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492625" y="8813800"/>
            <a:ext cx="15544801" cy="2724150"/>
          </a:xfrm>
          <a:prstGeom prst="rect">
            <a:avLst/>
          </a:prstGeom>
        </p:spPr>
        <p:txBody>
          <a:bodyPr anchor="t"/>
          <a:lstStyle>
            <a:lvl1pPr algn="l">
              <a:defRPr sz="8000" cap="all"/>
            </a:lvl1pPr>
          </a:lstStyle>
          <a:p>
            <a:r>
              <a:t>Title Text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4492625" y="5813426"/>
            <a:ext cx="15544801" cy="300037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1pPr>
            <a:lvl2pPr marL="0" indent="4572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2pPr>
            <a:lvl3pPr marL="0" indent="9144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3pPr>
            <a:lvl4pPr marL="0" indent="13716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4pPr>
            <a:lvl5pPr marL="0" indent="18288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3677" y="-9465"/>
            <a:ext cx="24376645" cy="1744131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pic>
        <p:nvPicPr>
          <p:cNvPr id="70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5288" y="11842214"/>
            <a:ext cx="1563699" cy="1642491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613565" y="-18933"/>
            <a:ext cx="23156870" cy="1763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 defTabSz="914400">
              <a:defRPr sz="6400" spc="600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t>Title 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sz="half" idx="13"/>
          </p:nvPr>
        </p:nvSpPr>
        <p:spPr>
          <a:xfrm>
            <a:off x="12338050" y="2390248"/>
            <a:ext cx="11098839" cy="10713415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indent="0">
              <a:spcBef>
                <a:spcPts val="1100"/>
              </a:spcBef>
              <a:buSzTx/>
              <a:buFontTx/>
              <a:buNone/>
              <a:defRPr sz="4800"/>
            </a:pPr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774874" y="2432003"/>
            <a:ext cx="11267902" cy="1062990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100"/>
              </a:spcBef>
              <a:buSzTx/>
              <a:buFontTx/>
              <a:buNone/>
              <a:defRPr sz="4800"/>
            </a:lvl1pPr>
            <a:lvl2pPr marL="0" indent="457200">
              <a:spcBef>
                <a:spcPts val="1100"/>
              </a:spcBef>
              <a:buSzTx/>
              <a:buFontTx/>
              <a:buNone/>
              <a:defRPr sz="4800"/>
            </a:lvl2pPr>
            <a:lvl3pPr marL="0" indent="914400">
              <a:spcBef>
                <a:spcPts val="1100"/>
              </a:spcBef>
              <a:buSzTx/>
              <a:buFontTx/>
              <a:buNone/>
              <a:defRPr sz="4800"/>
            </a:lvl3pPr>
            <a:lvl4pPr marL="0" indent="1371600">
              <a:spcBef>
                <a:spcPts val="1100"/>
              </a:spcBef>
              <a:buSzTx/>
              <a:buFontTx/>
              <a:buNone/>
              <a:defRPr sz="4800"/>
            </a:lvl4pPr>
            <a:lvl5pPr marL="0" indent="1828800">
              <a:spcBef>
                <a:spcPts val="1100"/>
              </a:spcBef>
              <a:buSzTx/>
              <a:buFontTx/>
              <a:buNone/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-12632" y="-9465"/>
            <a:ext cx="24383999" cy="1744131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613565" y="-18933"/>
            <a:ext cx="23156870" cy="1763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 defTabSz="914400">
              <a:defRPr sz="6400" spc="600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t>Title Text</a:t>
            </a:r>
          </a:p>
        </p:txBody>
      </p:sp>
      <p:pic>
        <p:nvPicPr>
          <p:cNvPr id="8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90568" y="12892430"/>
            <a:ext cx="1016001" cy="406401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5288" y="11842214"/>
            <a:ext cx="1563699" cy="1642491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>
            <a:spLocks noGrp="1"/>
          </p:cNvSpPr>
          <p:nvPr>
            <p:ph type="body" sz="half" idx="13"/>
          </p:nvPr>
        </p:nvSpPr>
        <p:spPr>
          <a:xfrm>
            <a:off x="1409671" y="2870200"/>
            <a:ext cx="8569356" cy="938212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SzTx/>
              <a:buFontTx/>
              <a:buNone/>
              <a:defRPr sz="2800"/>
            </a:pPr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1409671" y="546100"/>
            <a:ext cx="8569356" cy="2324100"/>
          </a:xfrm>
          <a:prstGeom prst="rect">
            <a:avLst/>
          </a:prstGeom>
        </p:spPr>
        <p:txBody>
          <a:bodyPr anchor="b"/>
          <a:lstStyle>
            <a:lvl1pPr algn="l"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10198100" y="546100"/>
            <a:ext cx="13296854" cy="11706226"/>
          </a:xfrm>
          <a:prstGeom prst="rect">
            <a:avLst/>
          </a:prstGeom>
        </p:spPr>
        <p:txBody>
          <a:bodyPr/>
          <a:lstStyle>
            <a:lvl1pPr>
              <a:spcBef>
                <a:spcPts val="1500"/>
              </a:spcBef>
              <a:defRPr sz="6400"/>
            </a:lvl1pPr>
            <a:lvl2pPr marL="1110342" indent="-653142">
              <a:spcBef>
                <a:spcPts val="1500"/>
              </a:spcBef>
              <a:defRPr sz="6400"/>
            </a:lvl2pPr>
            <a:lvl3pPr marL="1524000" indent="-609600">
              <a:spcBef>
                <a:spcPts val="1500"/>
              </a:spcBef>
              <a:defRPr sz="6400"/>
            </a:lvl3pPr>
            <a:lvl4pPr marL="2103120" indent="-731520">
              <a:spcBef>
                <a:spcPts val="1500"/>
              </a:spcBef>
              <a:defRPr sz="6400"/>
            </a:lvl4pPr>
            <a:lvl5pPr marL="2560320" indent="-731520">
              <a:spcBef>
                <a:spcPts val="1500"/>
              </a:spcBef>
              <a:defRPr sz="6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5288" y="11842214"/>
            <a:ext cx="1563699" cy="164249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632576" y="1225550"/>
            <a:ext cx="10972801" cy="8229600"/>
          </a:xfrm>
          <a:prstGeom prst="rect">
            <a:avLst/>
          </a:prstGeom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6632576" y="9601200"/>
            <a:ext cx="10972801" cy="1133476"/>
          </a:xfrm>
          <a:prstGeom prst="rect">
            <a:avLst/>
          </a:prstGeom>
        </p:spPr>
        <p:txBody>
          <a:bodyPr anchor="b"/>
          <a:lstStyle>
            <a:lvl1pPr algn="l"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6632576" y="10734675"/>
            <a:ext cx="10972801" cy="16097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/>
            </a:lvl1pPr>
            <a:lvl2pPr marL="0" indent="457200">
              <a:spcBef>
                <a:spcPts val="600"/>
              </a:spcBef>
              <a:buSzTx/>
              <a:buFontTx/>
              <a:buNone/>
              <a:defRPr sz="2800"/>
            </a:lvl2pPr>
            <a:lvl3pPr marL="0" indent="914400">
              <a:spcBef>
                <a:spcPts val="600"/>
              </a:spcBef>
              <a:buSzTx/>
              <a:buFontTx/>
              <a:buNone/>
              <a:defRPr sz="2800"/>
            </a:lvl3pPr>
            <a:lvl4pPr marL="0" indent="1371600">
              <a:spcBef>
                <a:spcPts val="600"/>
              </a:spcBef>
              <a:buSzTx/>
              <a:buFontTx/>
              <a:buNone/>
              <a:defRPr sz="2800"/>
            </a:lvl4pPr>
            <a:lvl5pPr marL="0" indent="1828800">
              <a:spcBef>
                <a:spcPts val="600"/>
              </a:spcBef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bg>
      <p:bgPr>
        <a:gradFill flip="none" rotWithShape="1">
          <a:gsLst>
            <a:gs pos="50000">
              <a:srgbClr val="FFFFFF"/>
            </a:gs>
            <a:gs pos="100000">
              <a:srgbClr val="D9D9D9">
                <a:alpha val="41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5288" y="11842214"/>
            <a:ext cx="1563699" cy="1642491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16306800" y="549276"/>
            <a:ext cx="7318637" cy="1170305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xfrm>
            <a:off x="1095697" y="549276"/>
            <a:ext cx="14906303" cy="11703051"/>
          </a:xfrm>
          <a:prstGeom prst="rect">
            <a:avLst/>
          </a:prstGeom>
        </p:spPr>
        <p:txBody>
          <a:bodyPr/>
          <a:lstStyle>
            <a:lvl1pPr>
              <a:spcBef>
                <a:spcPts val="1500"/>
              </a:spcBef>
              <a:defRPr sz="6400"/>
            </a:lvl1pPr>
            <a:lvl2pPr marL="1110342" indent="-653142">
              <a:spcBef>
                <a:spcPts val="1500"/>
              </a:spcBef>
              <a:defRPr sz="6400"/>
            </a:lvl2pPr>
            <a:lvl3pPr marL="1524000" indent="-609600">
              <a:spcBef>
                <a:spcPts val="1500"/>
              </a:spcBef>
              <a:defRPr sz="6400"/>
            </a:lvl3pPr>
            <a:lvl4pPr marL="2103120" indent="-731520">
              <a:spcBef>
                <a:spcPts val="1500"/>
              </a:spcBef>
              <a:defRPr sz="6400"/>
            </a:lvl4pPr>
            <a:lvl5pPr marL="2560320" indent="-731520">
              <a:spcBef>
                <a:spcPts val="1500"/>
              </a:spcBef>
              <a:defRPr sz="6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FFFFFF"/>
            </a:gs>
            <a:gs pos="100000">
              <a:srgbClr val="EBEBEB">
                <a:alpha val="98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818" y="-9465"/>
            <a:ext cx="24384003" cy="1744131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613565" y="-18933"/>
            <a:ext cx="23156870" cy="1763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976143" y="3200400"/>
            <a:ext cx="22179920" cy="9051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/>
          </a:bodyPr>
          <a:lstStyle>
            <a:lvl2pPr>
              <a:buChar char="o"/>
            </a:lvl2pPr>
            <a:lvl4pPr>
              <a:buChar char="–"/>
            </a:lvl4pPr>
            <a:lvl5pPr>
              <a:buChar char="»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6154400" y="12712700"/>
            <a:ext cx="591116" cy="577647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  <p:sldLayoutId id="2147483658" r:id="rId8"/>
    <p:sldLayoutId id="2147483660" r:id="rId9"/>
    <p:sldLayoutId id="2147483661" r:id="rId10"/>
    <p:sldLayoutId id="2147483663" r:id="rId11"/>
    <p:sldLayoutId id="2147483664" r:id="rId12"/>
    <p:sldLayoutId id="2147483667" r:id="rId13"/>
  </p:sldLayoutIdLst>
  <p:transition spd="med"/>
  <p:txStyles>
    <p:title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1pPr>
      <a:lvl2pPr marL="0" marR="0" indent="2286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2pPr>
      <a:lvl3pPr marL="0" marR="0" indent="4572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3pPr>
      <a:lvl4pPr marL="0" marR="0" indent="6858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4pPr>
      <a:lvl5pPr marL="0" marR="0" indent="9144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5pPr>
      <a:lvl6pPr marL="0" marR="0" indent="11430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6pPr>
      <a:lvl7pPr marL="0" marR="0" indent="13716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7pPr>
      <a:lvl8pPr marL="0" marR="0" indent="16002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8pPr>
      <a:lvl9pPr marL="0" marR="0" indent="18288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9pPr>
    </p:titleStyle>
    <p:bodyStyle>
      <a:lvl1pPr marL="685800" marR="0" indent="-6858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1pPr>
      <a:lvl2pPr marL="1123950" marR="0" indent="-66675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2pPr>
      <a:lvl3pPr marL="1554480" marR="0" indent="-64008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3pPr>
      <a:lvl4pPr marL="2082800" marR="0" indent="-7112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4pPr>
      <a:lvl5pPr marL="2540000" marR="0" indent="-7112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5pPr>
      <a:lvl6pPr marL="2997200" marR="0" indent="-7112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6pPr>
      <a:lvl7pPr marL="3454400" marR="0" indent="-7112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7pPr>
      <a:lvl8pPr marL="3911600" marR="0" indent="-7112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8pPr>
      <a:lvl9pPr marL="4368800" marR="0" indent="-7112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9pPr>
    </p:bodyStyle>
    <p:otherStyle>
      <a:lvl1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2286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4572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6858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9144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11430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13716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6002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image" Target="../media/image7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4200" y="3035598"/>
            <a:ext cx="12070010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0" dirty="0" smtClean="0"/>
              <a:t>Hands on Introduction to Sparkling Water</a:t>
            </a:r>
            <a:endParaRPr kumimoji="0" lang="en-US" sz="8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800"/>
              </a:lnSpc>
              <a:defRPr b="0" spc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How Does it Work?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930" y="2127250"/>
            <a:ext cx="15659100" cy="1103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91192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800"/>
              </a:lnSpc>
              <a:defRPr b="0" spc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How Does it Work?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968500"/>
            <a:ext cx="17780000" cy="1174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47460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ctrTitle"/>
          </p:nvPr>
        </p:nvSpPr>
        <p:spPr>
          <a:xfrm>
            <a:off x="4512874" y="5223712"/>
            <a:ext cx="15358251" cy="3268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0" spc="843">
                <a:solidFill>
                  <a:srgbClr val="A6AAA9"/>
                </a:solidFill>
              </a:defRPr>
            </a:lvl1pPr>
          </a:lstStyle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Demo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8783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Use Case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End Goal</a:t>
            </a:r>
          </a:p>
          <a:p>
            <a:pPr marL="0" indent="0"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Predict whether an arrest will be made for a given crime. 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Why?</a:t>
            </a:r>
          </a:p>
          <a:p>
            <a:pPr marL="0" indent="0"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We can use this model to improve public safety by predicting whether an arrest will be made and also by analyzing the factors that contribute to a high probability of arrest.</a:t>
            </a:r>
          </a:p>
          <a:p>
            <a:pPr marL="0" indent="0"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How?</a:t>
            </a:r>
          </a:p>
          <a:p>
            <a:pPr marL="0" indent="0"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Join crime data with external data like weather and socioeconomic factors to train a model that will predict arrest.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65999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9"/>
          <p:cNvSpPr/>
          <p:nvPr/>
        </p:nvSpPr>
        <p:spPr>
          <a:xfrm>
            <a:off x="446764" y="8592518"/>
            <a:ext cx="2794000" cy="3905684"/>
          </a:xfrm>
          <a:prstGeom prst="downArrow">
            <a:avLst/>
          </a:prstGeom>
          <a:solidFill>
            <a:srgbClr val="FFFD78"/>
          </a:solidFill>
          <a:ln w="50800" cap="flat">
            <a:noFill/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Use Case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446764" y="5209675"/>
            <a:ext cx="2794000" cy="390568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 w="50800" cap="flat">
            <a:noFill/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238205" y="5743010"/>
            <a:ext cx="4227439" cy="2044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71019" y="8987504"/>
            <a:ext cx="2345489" cy="2345489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7416800" y="2267786"/>
            <a:ext cx="1705595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Weather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413623" y="2142561"/>
            <a:ext cx="1388201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Census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042547" y="2143875"/>
            <a:ext cx="1359346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Crimes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7536691" y="4615258"/>
            <a:ext cx="647328" cy="555891"/>
          </a:xfrm>
          <a:prstGeom prst="straightConnector1">
            <a:avLst/>
          </a:prstGeom>
          <a:noFill/>
          <a:ln w="50800" cap="flat">
            <a:solidFill>
              <a:srgbClr val="073779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9" name="Rectangle 98"/>
          <p:cNvSpPr/>
          <p:nvPr/>
        </p:nvSpPr>
        <p:spPr>
          <a:xfrm>
            <a:off x="12974261" y="6441508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2974261" y="6869791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2974261" y="7298072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3431461" y="6441508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3431461" y="6869791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3431461" y="7298072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3888661" y="6441508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3888661" y="6869791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3888661" y="7298072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4345861" y="6441508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4345861" y="6869791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4345861" y="7298072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4803061" y="6441508"/>
            <a:ext cx="457200" cy="428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4803061" y="6869791"/>
            <a:ext cx="457200" cy="428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4803061" y="7298072"/>
            <a:ext cx="457200" cy="428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5260261" y="6441508"/>
            <a:ext cx="457200" cy="428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5260261" y="6869791"/>
            <a:ext cx="457200" cy="428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5260261" y="7298072"/>
            <a:ext cx="457200" cy="428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293595" y="3157164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293595" y="3585447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293595" y="4013728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750795" y="3157164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750795" y="3585447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7750795" y="4013728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8207995" y="3157164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8207995" y="3585447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8207995" y="4013728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8665195" y="3157164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8665195" y="3585447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8665195" y="4013728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1164653" y="3156510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1164653" y="3584793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1164653" y="4013074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1621853" y="3156510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1621853" y="3584793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1621853" y="4013074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2079053" y="3156510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2079053" y="3584793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2079053" y="4013074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2536253" y="3156510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2536253" y="3584793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2536253" y="4013074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5939982" y="3156388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5939982" y="3584671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5939982" y="4012952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6397182" y="3156388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6397182" y="3584671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6397182" y="4012952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6854382" y="3156388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6854382" y="3584671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6854382" y="4012952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7311582" y="3156388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17311582" y="3584671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7311582" y="4012952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9327019" y="4442785"/>
            <a:ext cx="2675412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Data Munging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9293108" y="6440732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9293108" y="6869015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9293108" y="7297296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9750308" y="6440732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9750308" y="6869015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9750308" y="7297296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0207508" y="6440732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0207508" y="6869015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0207508" y="7297296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0664708" y="6440732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0664708" y="6869015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0664708" y="7297296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1149988" y="6440732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11149988" y="6869015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11149988" y="7297296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11607188" y="6440732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11607188" y="6869015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1607188" y="7297296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12064388" y="6440732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12064388" y="6869015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2064388" y="7297296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2521588" y="6440732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2521588" y="6869015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2521588" y="7297296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8429468" y="9764188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8429468" y="10192471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8886668" y="9764188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8886668" y="10192471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9343868" y="9764188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9343868" y="10192471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801068" y="9764188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9801068" y="10192471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10258268" y="9764188"/>
            <a:ext cx="457200" cy="428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10258268" y="10192471"/>
            <a:ext cx="457200" cy="428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10715468" y="9764188"/>
            <a:ext cx="457200" cy="428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10715468" y="10192471"/>
            <a:ext cx="457200" cy="428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4748315" y="9763412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4748315" y="10191695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5205515" y="9763412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5205515" y="10191695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5662715" y="9763412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662715" y="10191695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119915" y="9763412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6119915" y="10191695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605195" y="9763412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605195" y="10191695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7062395" y="9763412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7062395" y="10191695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7519595" y="9763412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7519595" y="10191695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7976795" y="9763412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7976795" y="10191695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17046392" y="9985004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7503592" y="9985004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17960792" y="9985004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18417992" y="9985004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18875192" y="9985004"/>
            <a:ext cx="457200" cy="428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9332392" y="9985004"/>
            <a:ext cx="457200" cy="428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13365239" y="9984228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13822439" y="9984228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14279639" y="9984228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4736839" y="9984228"/>
            <a:ext cx="457200" cy="428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15222119" y="9984228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15679319" y="9984228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16136519" y="9984228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6593719" y="9984228"/>
            <a:ext cx="457200" cy="428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17079491" y="5282409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17079491" y="5710692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17079491" y="6138973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17536691" y="5282409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17536691" y="5710692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17536691" y="6138973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17993891" y="5282409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17993891" y="5710692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17993891" y="6138973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18451091" y="5282409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18451091" y="5710692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18451091" y="6138973"/>
            <a:ext cx="457200" cy="4282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18908291" y="5282409"/>
            <a:ext cx="457200" cy="428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18908291" y="5710692"/>
            <a:ext cx="457200" cy="428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18908291" y="6138973"/>
            <a:ext cx="457200" cy="428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19365491" y="5282409"/>
            <a:ext cx="457200" cy="428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19365491" y="5710692"/>
            <a:ext cx="457200" cy="428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19365491" y="6138973"/>
            <a:ext cx="457200" cy="428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273" name="Straight Arrow Connector 272"/>
          <p:cNvCxnSpPr/>
          <p:nvPr/>
        </p:nvCxnSpPr>
        <p:spPr>
          <a:xfrm>
            <a:off x="8424095" y="4763386"/>
            <a:ext cx="1187832" cy="931280"/>
          </a:xfrm>
          <a:prstGeom prst="straightConnector1">
            <a:avLst/>
          </a:prstGeom>
          <a:noFill/>
          <a:ln w="50800" cap="flat">
            <a:solidFill>
              <a:srgbClr val="073779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5" name="Straight Arrow Connector 274"/>
          <p:cNvCxnSpPr/>
          <p:nvPr/>
        </p:nvCxnSpPr>
        <p:spPr>
          <a:xfrm flipH="1">
            <a:off x="12092818" y="4669973"/>
            <a:ext cx="14904" cy="1040719"/>
          </a:xfrm>
          <a:prstGeom prst="straightConnector1">
            <a:avLst/>
          </a:prstGeom>
          <a:noFill/>
          <a:ln w="50800" cap="flat">
            <a:solidFill>
              <a:srgbClr val="073779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7" name="Straight Arrow Connector 276"/>
          <p:cNvCxnSpPr/>
          <p:nvPr/>
        </p:nvCxnSpPr>
        <p:spPr>
          <a:xfrm flipH="1">
            <a:off x="15983420" y="5924833"/>
            <a:ext cx="870962" cy="642423"/>
          </a:xfrm>
          <a:prstGeom prst="straightConnector1">
            <a:avLst/>
          </a:prstGeom>
          <a:noFill/>
          <a:ln w="50800" cap="flat">
            <a:solidFill>
              <a:srgbClr val="073779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0" name="Straight Arrow Connector 289"/>
          <p:cNvCxnSpPr/>
          <p:nvPr/>
        </p:nvCxnSpPr>
        <p:spPr>
          <a:xfrm flipH="1">
            <a:off x="8458722" y="7841591"/>
            <a:ext cx="3405497" cy="1642109"/>
          </a:xfrm>
          <a:prstGeom prst="straightConnector1">
            <a:avLst/>
          </a:prstGeom>
          <a:noFill/>
          <a:ln w="50800" cap="flat">
            <a:solidFill>
              <a:srgbClr val="073779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2" name="Straight Arrow Connector 291"/>
          <p:cNvCxnSpPr/>
          <p:nvPr/>
        </p:nvCxnSpPr>
        <p:spPr>
          <a:xfrm>
            <a:off x="12764853" y="7841591"/>
            <a:ext cx="3654048" cy="1892495"/>
          </a:xfrm>
          <a:prstGeom prst="straightConnector1">
            <a:avLst/>
          </a:prstGeom>
          <a:noFill/>
          <a:ln w="50800" cap="flat">
            <a:solidFill>
              <a:srgbClr val="073779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6" name="TextBox 295"/>
          <p:cNvSpPr txBox="1"/>
          <p:nvPr/>
        </p:nvSpPr>
        <p:spPr>
          <a:xfrm>
            <a:off x="5728808" y="11708581"/>
            <a:ext cx="2729914" cy="1179810"/>
          </a:xfrm>
          <a:prstGeom prst="rect">
            <a:avLst/>
          </a:prstGeom>
          <a:noFill/>
          <a:ln w="50800" cap="flat" cmpd="dbl">
            <a:solidFill>
              <a:srgbClr val="073779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500" dirty="0" smtClean="0"/>
              <a:t>Train</a:t>
            </a:r>
          </a:p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Deep</a:t>
            </a:r>
            <a:r>
              <a:rPr kumimoji="0" lang="en-US" sz="35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Learning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16392465" y="11708581"/>
            <a:ext cx="2482727" cy="1179810"/>
          </a:xfrm>
          <a:prstGeom prst="rect">
            <a:avLst/>
          </a:prstGeom>
          <a:noFill/>
          <a:ln w="50800" cap="flat" cmpd="dbl">
            <a:solidFill>
              <a:srgbClr val="073779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500" dirty="0" smtClean="0"/>
              <a:t>Train</a:t>
            </a:r>
          </a:p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GBM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10670529" y="11612171"/>
            <a:ext cx="3124253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Evaluate Models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10528663" y="12421018"/>
            <a:ext cx="3407984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Score New</a:t>
            </a:r>
            <a:r>
              <a:rPr kumimoji="0" lang="en-US" sz="35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Crimes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02" name="Straight Arrow Connector 301"/>
          <p:cNvCxnSpPr/>
          <p:nvPr/>
        </p:nvCxnSpPr>
        <p:spPr>
          <a:xfrm flipH="1">
            <a:off x="8660252" y="12298486"/>
            <a:ext cx="1587700" cy="0"/>
          </a:xfrm>
          <a:prstGeom prst="straightConnector1">
            <a:avLst/>
          </a:prstGeom>
          <a:noFill/>
          <a:ln w="50800" cap="flat">
            <a:solidFill>
              <a:srgbClr val="073779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4" name="Straight Arrow Connector 303"/>
          <p:cNvCxnSpPr/>
          <p:nvPr/>
        </p:nvCxnSpPr>
        <p:spPr>
          <a:xfrm>
            <a:off x="14279639" y="12253372"/>
            <a:ext cx="1700225" cy="0"/>
          </a:xfrm>
          <a:prstGeom prst="straightConnector1">
            <a:avLst/>
          </a:prstGeom>
          <a:noFill/>
          <a:ln w="50800" cap="flat">
            <a:solidFill>
              <a:srgbClr val="073779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5" name="Down Arrow 304"/>
          <p:cNvSpPr/>
          <p:nvPr/>
        </p:nvSpPr>
        <p:spPr>
          <a:xfrm>
            <a:off x="446763" y="1953428"/>
            <a:ext cx="2794000" cy="3905684"/>
          </a:xfrm>
          <a:prstGeom prst="downArrow">
            <a:avLst/>
          </a:prstGeom>
          <a:solidFill>
            <a:srgbClr val="FFFD78"/>
          </a:solidFill>
          <a:ln w="50800" cap="flat">
            <a:noFill/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306" name="Picture 3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71018" y="2348414"/>
            <a:ext cx="2345489" cy="2345489"/>
          </a:xfrm>
          <a:prstGeom prst="rect">
            <a:avLst/>
          </a:prstGeom>
        </p:spPr>
      </p:pic>
      <p:sp>
        <p:nvSpPr>
          <p:cNvPr id="307" name="TextBox 306"/>
          <p:cNvSpPr txBox="1"/>
          <p:nvPr/>
        </p:nvSpPr>
        <p:spPr>
          <a:xfrm>
            <a:off x="10855910" y="5793780"/>
            <a:ext cx="2737929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Spark SQL Join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11435722" y="8784568"/>
            <a:ext cx="1995739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Split Table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13" name="Straight Arrow Connector 312"/>
          <p:cNvCxnSpPr/>
          <p:nvPr/>
        </p:nvCxnSpPr>
        <p:spPr>
          <a:xfrm>
            <a:off x="7290995" y="10871200"/>
            <a:ext cx="0" cy="740971"/>
          </a:xfrm>
          <a:prstGeom prst="straightConnector1">
            <a:avLst/>
          </a:prstGeom>
          <a:noFill/>
          <a:ln w="50800" cap="flat">
            <a:solidFill>
              <a:srgbClr val="073779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5" name="Straight Arrow Connector 314"/>
          <p:cNvCxnSpPr/>
          <p:nvPr/>
        </p:nvCxnSpPr>
        <p:spPr>
          <a:xfrm>
            <a:off x="17600730" y="10613880"/>
            <a:ext cx="33098" cy="992193"/>
          </a:xfrm>
          <a:prstGeom prst="straightConnector1">
            <a:avLst/>
          </a:prstGeom>
          <a:noFill/>
          <a:ln w="50800" cap="flat">
            <a:solidFill>
              <a:srgbClr val="073779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536118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Resources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Data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: sparkling-water-2.1.2/examples/smalldata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Scala Script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: ChicagoCrimeDemo.scala</a:t>
            </a:r>
          </a:p>
          <a:p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Python Script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ChicagoCrimeDemo.ipynb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21809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ctrTitle"/>
          </p:nvPr>
        </p:nvSpPr>
        <p:spPr>
          <a:xfrm>
            <a:off x="4512874" y="5223712"/>
            <a:ext cx="15358251" cy="3268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0" spc="843">
                <a:solidFill>
                  <a:srgbClr val="A6AAA9"/>
                </a:solidFill>
              </a:defRPr>
            </a:lvl1pPr>
          </a:lstStyle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Questions?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4823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ctrTitle"/>
          </p:nvPr>
        </p:nvSpPr>
        <p:spPr>
          <a:xfrm>
            <a:off x="4512874" y="5223712"/>
            <a:ext cx="15358251" cy="3268576"/>
          </a:xfrm>
          <a:prstGeom prst="rect">
            <a:avLst/>
          </a:prstGeom>
        </p:spPr>
        <p:txBody>
          <a:bodyPr/>
          <a:lstStyle>
            <a:lvl1pPr>
              <a:defRPr sz="9000" spc="843">
                <a:solidFill>
                  <a:srgbClr val="A6AAA9"/>
                </a:solidFill>
              </a:defRPr>
            </a:lvl1pPr>
          </a:lstStyle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Agenda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666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Today’s Talk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7493" y="4089301"/>
            <a:ext cx="10165307" cy="248867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Installing Sparkling Water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Installing PySparkling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7493" y="2666379"/>
            <a:ext cx="7534114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b="1" dirty="0" smtClean="0">
                <a:latin typeface="Calibri" charset="0"/>
                <a:ea typeface="Calibri" charset="0"/>
                <a:cs typeface="Calibri" charset="0"/>
              </a:rPr>
              <a:t>Sparkling Water Installation</a:t>
            </a:r>
            <a:endParaRPr kumimoji="0" lang="en-US" sz="5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07493" y="9498504"/>
            <a:ext cx="10165307" cy="297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/>
          </a:bodyPr>
          <a:lstStyle>
            <a:lvl1pPr marL="685800" marR="0" indent="-6858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1pPr>
            <a:lvl2pPr marL="1567542" marR="0" indent="-653142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2pPr>
            <a:lvl3pPr marL="2133600" marR="0" indent="-6096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3pPr>
            <a:lvl4pPr marL="2865120" marR="0" indent="-73152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4pPr>
            <a:lvl5pPr marL="3525520" marR="0" indent="-73152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✦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5pPr>
            <a:lvl6pPr marL="29972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6pPr>
            <a:lvl7pPr marL="34544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7pPr>
            <a:lvl8pPr marL="39116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8pPr>
            <a:lvl9pPr marL="43688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9pPr>
          </a:lstStyle>
          <a:p>
            <a:pPr hangingPunct="1"/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Typical Uses</a:t>
            </a:r>
          </a:p>
          <a:p>
            <a:pPr hangingPunct="1"/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How it Works?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493" y="7949579"/>
            <a:ext cx="857286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Calibri"/>
              </a:rPr>
              <a:t>Introduction to</a:t>
            </a:r>
            <a:r>
              <a:rPr kumimoji="0" lang="en-US" sz="50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Calibri"/>
              </a:rPr>
              <a:t> Sparkling Water</a:t>
            </a:r>
            <a:endParaRPr kumimoji="0" lang="en-US" sz="5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07493" y="9017000"/>
            <a:ext cx="10165307" cy="25352"/>
          </a:xfrm>
          <a:prstGeom prst="line">
            <a:avLst/>
          </a:prstGeom>
          <a:noFill/>
          <a:ln w="50800" cap="flat">
            <a:solidFill>
              <a:schemeClr val="accent3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/>
          <p:cNvCxnSpPr/>
          <p:nvPr/>
        </p:nvCxnSpPr>
        <p:spPr>
          <a:xfrm flipV="1">
            <a:off x="807493" y="3581352"/>
            <a:ext cx="10165307" cy="25352"/>
          </a:xfrm>
          <a:prstGeom prst="line">
            <a:avLst/>
          </a:prstGeom>
          <a:noFill/>
          <a:ln w="50800" cap="flat">
            <a:solidFill>
              <a:schemeClr val="accent3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 Placeholder 2"/>
          <p:cNvSpPr txBox="1">
            <a:spLocks/>
          </p:cNvSpPr>
          <p:nvPr/>
        </p:nvSpPr>
        <p:spPr>
          <a:xfrm>
            <a:off x="12948693" y="4089301"/>
            <a:ext cx="10165307" cy="726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/>
          </a:bodyPr>
          <a:lstStyle>
            <a:lvl1pPr marL="685800" marR="0" indent="-6858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1pPr>
            <a:lvl2pPr marL="1567542" marR="0" indent="-653142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2pPr>
            <a:lvl3pPr marL="2133600" marR="0" indent="-6096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3pPr>
            <a:lvl4pPr marL="2865120" marR="0" indent="-73152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4pPr>
            <a:lvl5pPr marL="3525520" marR="0" indent="-73152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✦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5pPr>
            <a:lvl6pPr marL="29972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6pPr>
            <a:lvl7pPr marL="34544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7pPr>
            <a:lvl8pPr marL="39116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8pPr>
            <a:lvl9pPr marL="43688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9pPr>
          </a:lstStyle>
          <a:p>
            <a:pPr hangingPunct="1"/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Our Use Case</a:t>
            </a:r>
          </a:p>
          <a:p>
            <a:pPr hangingPunct="1"/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Importing data into H2O</a:t>
            </a:r>
          </a:p>
          <a:p>
            <a:pPr hangingPunct="1"/>
            <a: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Converting </a:t>
            </a:r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Spark Dataframe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to H2O </a:t>
            </a:r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Frame and vice versa</a:t>
            </a:r>
          </a:p>
          <a:p>
            <a:pPr hangingPunct="1"/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Data Cleaning and Feature Engineering</a:t>
            </a:r>
          </a:p>
          <a:p>
            <a:pPr hangingPunct="1"/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Using Flow with Sparkling Water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948693" y="2666379"/>
            <a:ext cx="433772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b="1" dirty="0" smtClean="0">
                <a:latin typeface="Calibri" charset="0"/>
                <a:ea typeface="Calibri" charset="0"/>
                <a:cs typeface="Calibri" charset="0"/>
              </a:rPr>
              <a:t>Hands on Demo</a:t>
            </a:r>
            <a:endParaRPr kumimoji="0" lang="en-US" sz="5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2948693" y="3581352"/>
            <a:ext cx="10165307" cy="25352"/>
          </a:xfrm>
          <a:prstGeom prst="line">
            <a:avLst/>
          </a:prstGeom>
          <a:noFill/>
          <a:ln w="50800" cap="flat">
            <a:solidFill>
              <a:schemeClr val="accent3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609762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ctrTitle"/>
          </p:nvPr>
        </p:nvSpPr>
        <p:spPr>
          <a:xfrm>
            <a:off x="4512874" y="5223712"/>
            <a:ext cx="15358251" cy="3268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0" spc="843">
                <a:solidFill>
                  <a:srgbClr val="A6AAA9"/>
                </a:solidFill>
              </a:defRPr>
            </a:lvl1pPr>
          </a:lstStyle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Sparkling Water Installation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4926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Sparkling Water Prerequisites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To Launch Sparkling Water the prerequisites are: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ts val="0"/>
              </a:spcBef>
              <a:buSzTx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Java 7+</a:t>
            </a:r>
          </a:p>
          <a:p>
            <a:pPr>
              <a:spcBef>
                <a:spcPts val="0"/>
              </a:spcBef>
              <a:buSzTx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Spark 1.6+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4472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Installing Sparkling Water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6693" y="2481373"/>
            <a:ext cx="567463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000" dirty="0" smtClean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  <a:sym typeface="Futura"/>
              </a:rPr>
              <a:t>Download Sparkling Water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56693" y="6677940"/>
            <a:ext cx="22663973" cy="20659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>
                <a:lumMod val="20000"/>
                <a:lumOff val="8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/>
          </a:bodyPr>
          <a:lstStyle>
            <a:lvl1pPr marL="685800" marR="0" indent="-6858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1pPr>
            <a:lvl2pPr marL="1567542" marR="0" indent="-653142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2pPr>
            <a:lvl3pPr marL="2133600" marR="0" indent="-6096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3pPr>
            <a:lvl4pPr marL="2865120" marR="0" indent="-73152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4pPr>
            <a:lvl5pPr marL="3525520" marR="0" indent="-73152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✦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5pPr>
            <a:lvl6pPr marL="29972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6pPr>
            <a:lvl7pPr marL="34544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7pPr>
            <a:lvl8pPr marL="39116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8pPr>
            <a:lvl9pPr marL="43688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export SPARK_HOME="/path/to/spark/installation" 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# To launch a local Spark cluster with 3 worker nodes with 2 cores and 1g per node.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export MASTER="local[*]"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6693" y="5784487"/>
            <a:ext cx="631262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000" dirty="0" smtClean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  <a:sym typeface="Futura"/>
              </a:rPr>
              <a:t>Export Environment Variables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756693" y="10202488"/>
            <a:ext cx="22663973" cy="30563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>
                <a:lumMod val="20000"/>
                <a:lumOff val="8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/>
          </a:bodyPr>
          <a:lstStyle>
            <a:lvl1pPr marL="685800" marR="0" indent="-6858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1pPr>
            <a:lvl2pPr marL="1567542" marR="0" indent="-653142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2pPr>
            <a:lvl3pPr marL="2133600" marR="0" indent="-6096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3pPr>
            <a:lvl4pPr marL="2865120" marR="0" indent="-73152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4pPr>
            <a:lvl5pPr marL="3525520" marR="0" indent="-73152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✦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5pPr>
            <a:lvl6pPr marL="29972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6pPr>
            <a:lvl7pPr marL="34544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7pPr>
            <a:lvl8pPr marL="39116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8pPr>
            <a:lvl9pPr marL="43688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cd ~/Downloads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unzip sparkling-water-2.1.2.zip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cd sparkling-water-2.1.2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bin/sparkling-shell --conf "spark.executor.memory=1g"</a:t>
            </a:r>
            <a:endParaRPr lang="en-US" sz="3100" dirty="0" smtClean="0">
              <a:solidFill>
                <a:srgbClr val="1B1F2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6693" y="9303509"/>
            <a:ext cx="455252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000" dirty="0" smtClean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  <a:sym typeface="Futura"/>
              </a:rPr>
              <a:t>Start Sparkling Water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577121"/>
            <a:ext cx="100076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724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Installing PySparkling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7493" y="2166894"/>
            <a:ext cx="22663973" cy="91625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Prerequisite: Python 2.7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807492" y="4160820"/>
            <a:ext cx="22663973" cy="29746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>
                <a:lumMod val="20000"/>
                <a:lumOff val="8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/>
          </a:bodyPr>
          <a:lstStyle>
            <a:lvl1pPr marL="685800" marR="0" indent="-6858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1pPr>
            <a:lvl2pPr marL="1567542" marR="0" indent="-653142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2pPr>
            <a:lvl3pPr marL="2133600" marR="0" indent="-6096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3pPr>
            <a:lvl4pPr marL="2865120" marR="0" indent="-73152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4pPr>
            <a:lvl5pPr marL="3525520" marR="0" indent="-73152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✦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5pPr>
            <a:lvl6pPr marL="29972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6pPr>
            <a:lvl7pPr marL="34544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7pPr>
            <a:lvl8pPr marL="39116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8pPr>
            <a:lvl9pPr marL="43688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prstClr val="black"/>
                </a:solidFill>
                <a:latin typeface="Courier" charset="0"/>
              </a:rPr>
              <a:t>pip install requests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prstClr val="black"/>
                </a:solidFill>
                <a:latin typeface="Courier" charset="0"/>
              </a:rPr>
              <a:t>pip install tabulate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prstClr val="black"/>
                </a:solidFill>
                <a:latin typeface="Courier" charset="0"/>
              </a:rPr>
              <a:t>pip install six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  <a:ea typeface="Menlo" charset="0"/>
                <a:cs typeface="Menlo" charset="0"/>
              </a:rPr>
              <a:t>p</a:t>
            </a:r>
            <a:r>
              <a:rPr lang="en-US" sz="3200" dirty="0" smtClean="0">
                <a:solidFill>
                  <a:prstClr val="black"/>
                </a:solidFill>
                <a:latin typeface="Courier" charset="0"/>
                <a:ea typeface="Menlo" charset="0"/>
                <a:cs typeface="Menlo" charset="0"/>
              </a:rPr>
              <a:t>ip install future</a:t>
            </a:r>
            <a:endParaRPr lang="en-US" sz="3100" dirty="0" smtClean="0">
              <a:solidFill>
                <a:srgbClr val="1B1F2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7493" y="3169092"/>
            <a:ext cx="441467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000" dirty="0" smtClean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  <a:sym typeface="Futura"/>
              </a:rPr>
              <a:t>Install Dependencies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07492" y="8774509"/>
            <a:ext cx="22663973" cy="46802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>
                <a:lumMod val="20000"/>
                <a:lumOff val="8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lnSpcReduction="10000"/>
          </a:bodyPr>
          <a:lstStyle>
            <a:lvl1pPr marL="685800" marR="0" indent="-6858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1pPr>
            <a:lvl2pPr marL="1567542" marR="0" indent="-653142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2pPr>
            <a:lvl3pPr marL="2133600" marR="0" indent="-6096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3pPr>
            <a:lvl4pPr marL="2865120" marR="0" indent="-73152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4pPr>
            <a:lvl5pPr marL="3525520" marR="0" indent="-73152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✦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5pPr>
            <a:lvl6pPr marL="29972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6pPr>
            <a:lvl7pPr marL="34544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7pPr>
            <a:lvl8pPr marL="39116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8pPr>
            <a:lvl9pPr marL="43688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cd ~/Downloads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unzip sparkling-water-2.1.2.zip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cd </a:t>
            </a:r>
            <a:r>
              <a:rPr lang="en-US" sz="3200" dirty="0" smtClean="0">
                <a:solidFill>
                  <a:prstClr val="black"/>
                </a:solidFill>
                <a:latin typeface="Courier" charset="0"/>
              </a:rPr>
              <a:t>sparkling-water-2.1.2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prstClr val="black"/>
                </a:solidFill>
                <a:latin typeface="Courier" charset="0"/>
              </a:rPr>
              <a:t># Run PySparkling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b</a:t>
            </a:r>
            <a:r>
              <a:rPr lang="en-US" sz="3200" dirty="0" smtClean="0">
                <a:solidFill>
                  <a:prstClr val="black"/>
                </a:solidFill>
                <a:latin typeface="Courier" charset="0"/>
              </a:rPr>
              <a:t>in/pysparkling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prstClr val="black"/>
                </a:solidFill>
                <a:latin typeface="Courier" charset="0"/>
              </a:rPr>
              <a:t># Run Ipython Notebook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prstClr val="black"/>
                </a:solidFill>
                <a:latin typeface="Courier" charset="0"/>
              </a:rPr>
              <a:t>PYSPARK_DRIVER_PYTHON=“ipython” PYSPARK_DRIVER_PYTHON_OPTS=“notebook” bin/pysparkling</a:t>
            </a:r>
            <a:endParaRPr lang="en-US" sz="3200" dirty="0">
              <a:solidFill>
                <a:prstClr val="black"/>
              </a:solidFill>
              <a:latin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492" y="7595917"/>
            <a:ext cx="3625993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000" dirty="0" smtClean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  <a:sym typeface="Futura"/>
              </a:rPr>
              <a:t>Start PySparkling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6996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ctrTitle"/>
          </p:nvPr>
        </p:nvSpPr>
        <p:spPr>
          <a:xfrm>
            <a:off x="4512874" y="5223712"/>
            <a:ext cx="15358251" cy="3268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0" spc="843">
                <a:solidFill>
                  <a:srgbClr val="A6AAA9"/>
                </a:solidFill>
              </a:defRPr>
            </a:lvl1pPr>
          </a:lstStyle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Introduction to Sparkling Water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18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4940097" y="8513394"/>
            <a:ext cx="1676400" cy="42330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0800" cap="flat">
            <a:noFill/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What is Sparkling Water?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21000" y="2219078"/>
            <a:ext cx="20813226" cy="3334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Provides</a:t>
            </a:r>
          </a:p>
          <a:p>
            <a:pPr marL="457200" marR="0" indent="-457200" algn="l" defTabSz="1828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500" dirty="0" smtClean="0"/>
              <a:t>Transparent integration of H2O with Spark ecosystem</a:t>
            </a:r>
          </a:p>
          <a:p>
            <a:pPr marL="457200" marR="0" indent="-457200" algn="l" defTabSz="1828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Transparent</a:t>
            </a:r>
            <a:r>
              <a:rPr kumimoji="0" lang="en-US" sz="35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use of H2O data structures and algorithms with Spark API</a:t>
            </a:r>
          </a:p>
          <a:p>
            <a:pPr marL="457200" marR="0" indent="-457200" algn="l" defTabSz="1828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500" baseline="0" dirty="0" smtClean="0"/>
              <a:t>Seamlessly</a:t>
            </a:r>
            <a:r>
              <a:rPr lang="en-US" sz="3500" dirty="0" smtClean="0"/>
              <a:t> toggle between Spark Dataframes and H2O Frames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12" name="Can 11"/>
          <p:cNvSpPr/>
          <p:nvPr/>
        </p:nvSpPr>
        <p:spPr>
          <a:xfrm>
            <a:off x="786263" y="8720130"/>
            <a:ext cx="1727200" cy="365760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 w="50800" cap="flat">
            <a:noFill/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5230" y="9882081"/>
            <a:ext cx="1529266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Data </a:t>
            </a:r>
          </a:p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smtClean="0">
                <a:solidFill>
                  <a:schemeClr val="bg1"/>
                </a:solidFill>
              </a:rPr>
              <a:t>Source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01908" y="9643974"/>
            <a:ext cx="4227439" cy="204470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2895601" y="10632717"/>
            <a:ext cx="1676399" cy="0"/>
          </a:xfrm>
          <a:prstGeom prst="straightConnector1">
            <a:avLst/>
          </a:prstGeom>
          <a:noFill/>
          <a:ln w="50800" cap="flat">
            <a:solidFill>
              <a:srgbClr val="073779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/>
          <p:cNvCxnSpPr/>
          <p:nvPr/>
        </p:nvCxnSpPr>
        <p:spPr>
          <a:xfrm>
            <a:off x="11989497" y="10632717"/>
            <a:ext cx="1801977" cy="0"/>
          </a:xfrm>
          <a:prstGeom prst="straightConnector1">
            <a:avLst/>
          </a:prstGeom>
          <a:noFill/>
          <a:ln w="50800" cap="flat">
            <a:solidFill>
              <a:srgbClr val="073779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Arrow Connector 38"/>
          <p:cNvCxnSpPr>
            <a:stCxn id="55" idx="2"/>
          </p:cNvCxnSpPr>
          <p:nvPr/>
        </p:nvCxnSpPr>
        <p:spPr>
          <a:xfrm flipV="1">
            <a:off x="16514614" y="10632717"/>
            <a:ext cx="1859740" cy="33712"/>
          </a:xfrm>
          <a:prstGeom prst="straightConnector1">
            <a:avLst/>
          </a:prstGeom>
          <a:noFill/>
          <a:ln w="50800" cap="flat">
            <a:solidFill>
              <a:srgbClr val="073779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Left Bracket 40"/>
          <p:cNvSpPr/>
          <p:nvPr/>
        </p:nvSpPr>
        <p:spPr>
          <a:xfrm rot="5400000">
            <a:off x="7686182" y="5024086"/>
            <a:ext cx="914400" cy="5392395"/>
          </a:xfrm>
          <a:prstGeom prst="leftBracket">
            <a:avLst/>
          </a:prstGeom>
          <a:noFill/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948488" y="7002274"/>
            <a:ext cx="2824491" cy="9489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Modeling</a:t>
            </a:r>
            <a:endParaRPr kumimoji="0" lang="en-US" sz="5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69897" y="6011803"/>
            <a:ext cx="4146969" cy="9489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Data Munging</a:t>
            </a:r>
            <a:endParaRPr kumimoji="0" lang="en-US" sz="5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069419" y="5458140"/>
            <a:ext cx="3148298" cy="17953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5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Prediction</a:t>
            </a: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500" dirty="0" smtClean="0"/>
              <a:t>Processing</a:t>
            </a:r>
            <a:endParaRPr kumimoji="0" lang="en-US" sz="5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343745" y="8479786"/>
            <a:ext cx="1676400" cy="42330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0800" cap="flat">
            <a:noFill/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105556" y="9610366"/>
            <a:ext cx="4227439" cy="2044700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9834266" y="8479786"/>
            <a:ext cx="1676400" cy="42330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0800" cap="flat">
            <a:noFill/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596077" y="9610366"/>
            <a:ext cx="4227439" cy="204470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20808834" y="8476985"/>
            <a:ext cx="1676400" cy="42330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0800" cap="flat">
            <a:noFill/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9570645" y="9607565"/>
            <a:ext cx="4227439" cy="2044700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4508626" y="8465396"/>
            <a:ext cx="1676400" cy="4233041"/>
          </a:xfrm>
          <a:prstGeom prst="rect">
            <a:avLst/>
          </a:prstGeom>
          <a:solidFill>
            <a:srgbClr val="FFFD78"/>
          </a:solidFill>
          <a:ln w="50800" cap="flat">
            <a:noFill/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169125" y="9493685"/>
            <a:ext cx="2345489" cy="2345489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18713855" y="8555406"/>
            <a:ext cx="1676400" cy="4233041"/>
          </a:xfrm>
          <a:prstGeom prst="rect">
            <a:avLst/>
          </a:prstGeom>
          <a:solidFill>
            <a:srgbClr val="FFFD78"/>
          </a:solidFill>
          <a:ln w="50800" cap="flat">
            <a:noFill/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8374354" y="9583695"/>
            <a:ext cx="2345489" cy="2345489"/>
          </a:xfrm>
          <a:prstGeom prst="rect">
            <a:avLst/>
          </a:prstGeom>
        </p:spPr>
      </p:pic>
      <p:sp>
        <p:nvSpPr>
          <p:cNvPr id="68" name="Left Bracket 67"/>
          <p:cNvSpPr/>
          <p:nvPr/>
        </p:nvSpPr>
        <p:spPr>
          <a:xfrm rot="5400000">
            <a:off x="19999510" y="6353665"/>
            <a:ext cx="914400" cy="2774582"/>
          </a:xfrm>
          <a:prstGeom prst="leftBracket">
            <a:avLst/>
          </a:prstGeom>
          <a:noFill/>
          <a:ln w="50800" cap="flat">
            <a:solidFill>
              <a:srgbClr val="073779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387166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rgbClr val="073779"/>
          </a:solidFill>
          <a:prstDash val="solid"/>
          <a:round/>
        </a:ln>
        <a:effectLst>
          <a:outerShdw blurRad="762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73779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rgbClr val="073779"/>
          </a:solidFill>
          <a:prstDash val="solid"/>
          <a:round/>
        </a:ln>
        <a:effectLst>
          <a:outerShdw blurRad="762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73779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6230</TotalTime>
  <Words>338</Words>
  <Application>Microsoft Macintosh PowerPoint</Application>
  <PresentationFormat>Custom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Calibri</vt:lpstr>
      <vt:lpstr>Corbel</vt:lpstr>
      <vt:lpstr>Courier</vt:lpstr>
      <vt:lpstr>Futura</vt:lpstr>
      <vt:lpstr>Helvetica</vt:lpstr>
      <vt:lpstr>Lucida Grande</vt:lpstr>
      <vt:lpstr>Menlo</vt:lpstr>
      <vt:lpstr>Times New Roman</vt:lpstr>
      <vt:lpstr>Wingdings</vt:lpstr>
      <vt:lpstr>Arial</vt:lpstr>
      <vt:lpstr>White</vt:lpstr>
      <vt:lpstr>PowerPoint Presentation</vt:lpstr>
      <vt:lpstr>Agenda</vt:lpstr>
      <vt:lpstr>Today’s Talk</vt:lpstr>
      <vt:lpstr>Sparkling Water Installation</vt:lpstr>
      <vt:lpstr>Sparkling Water Prerequisites</vt:lpstr>
      <vt:lpstr>Installing Sparkling Water</vt:lpstr>
      <vt:lpstr>Installing PySparkling</vt:lpstr>
      <vt:lpstr>Introduction to Sparkling Water</vt:lpstr>
      <vt:lpstr>What is Sparkling Water?</vt:lpstr>
      <vt:lpstr>How Does it Work?</vt:lpstr>
      <vt:lpstr>How Does it Work?</vt:lpstr>
      <vt:lpstr>Demo</vt:lpstr>
      <vt:lpstr>Use Case</vt:lpstr>
      <vt:lpstr>Use Case</vt:lpstr>
      <vt:lpstr>Resources</vt:lpstr>
      <vt:lpstr>Questions?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Megan Kurka</cp:lastModifiedBy>
  <cp:revision>953</cp:revision>
  <cp:lastPrinted>2017-03-27T03:08:36Z</cp:lastPrinted>
  <dcterms:modified xsi:type="dcterms:W3CDTF">2017-04-24T17:05:38Z</dcterms:modified>
</cp:coreProperties>
</file>