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2023/4/27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 / 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list/structure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03C56D-E64E-3526-8C2D-7105AE8279D5}"/>
              </a:ext>
            </a:extLst>
          </p:cNvPr>
          <p:cNvSpPr txBox="1"/>
          <p:nvPr/>
        </p:nvSpPr>
        <p:spPr>
          <a:xfrm>
            <a:off x="1117548" y="4679257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Freshman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大一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Sophomore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大二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Junior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大三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Senior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大四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BE22C5-C4D5-62B0-3620-533FE6EE8435}"/>
              </a:ext>
            </a:extLst>
          </p:cNvPr>
          <p:cNvSpPr txBox="1"/>
          <p:nvPr/>
        </p:nvSpPr>
        <p:spPr>
          <a:xfrm>
            <a:off x="1117548" y="586564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graduate school 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碩士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256142-B52D-BCAD-5C4D-B8B96A41388E}"/>
              </a:ext>
            </a:extLst>
          </p:cNvPr>
          <p:cNvSpPr txBox="1"/>
          <p:nvPr/>
        </p:nvSpPr>
        <p:spPr>
          <a:xfrm>
            <a:off x="1177665" y="627646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doctoral program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 博士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990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>
                <a:solidFill>
                  <a:srgbClr val="FFC000"/>
                </a:solidFill>
              </a:rPr>
              <a:t>(6)</a:t>
            </a:r>
            <a:r>
              <a:rPr kumimoji="1" lang="zh-TW" altLang="en-US" dirty="0">
                <a:solidFill>
                  <a:srgbClr val="FFC000"/>
                </a:solidFill>
              </a:rPr>
              <a:t>匯出資料</a:t>
            </a:r>
            <a:r>
              <a:rPr kumimoji="1" lang="en-US" altLang="zh-TW" dirty="0"/>
              <a:t>(7)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(8)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{2}</a:t>
            </a:r>
            <a:r>
              <a:rPr kumimoji="1" lang="zh-TW" altLang="en-US" dirty="0">
                <a:solidFill>
                  <a:srgbClr val="FFC000"/>
                </a:solidFill>
              </a:rPr>
              <a:t>匯入檔案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D4A8A-9BBC-C18C-760D-E1429AA96E15}"/>
              </a:ext>
            </a:extLst>
          </p:cNvPr>
          <p:cNvSpPr txBox="1"/>
          <p:nvPr/>
        </p:nvSpPr>
        <p:spPr>
          <a:xfrm>
            <a:off x="1010653" y="61481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{2}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B704EA-3AAB-DC4D-AE7F-300C73C83A7F}"/>
              </a:ext>
            </a:extLst>
          </p:cNvPr>
          <p:cNvSpPr txBox="1"/>
          <p:nvPr/>
        </p:nvSpPr>
        <p:spPr>
          <a:xfrm>
            <a:off x="1783952" y="63045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我們再討論檔案的格式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5626"/>
              </p:ext>
            </p:extLst>
          </p:nvPr>
        </p:nvGraphicFramePr>
        <p:xfrm>
          <a:off x="1118155" y="353461"/>
          <a:ext cx="376765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5">
                  <a:extLst>
                    <a:ext uri="{9D8B030D-6E8A-4147-A177-3AD203B41FA5}">
                      <a16:colId xmlns:a16="http://schemas.microsoft.com/office/drawing/2014/main" val="285861122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4861603" y="8511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734473" y="31046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44613"/>
              </p:ext>
            </p:extLst>
          </p:nvPr>
        </p:nvGraphicFramePr>
        <p:xfrm>
          <a:off x="1214100" y="2796150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1141963" y="435571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</a:t>
            </a:r>
            <a:r>
              <a:rPr kumimoji="1" lang="en-US" altLang="zh-TW" dirty="0"/>
              <a:t>/</a:t>
            </a:r>
            <a:r>
              <a:rPr kumimoji="1" lang="zh-TW" altLang="en-US" dirty="0"/>
              <a:t>刪除資料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1141963" y="483416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B8A22-89E8-70AE-9198-BEB9455E5D39}"/>
              </a:ext>
            </a:extLst>
          </p:cNvPr>
          <p:cNvSpPr txBox="1"/>
          <p:nvPr/>
        </p:nvSpPr>
        <p:spPr>
          <a:xfrm>
            <a:off x="2077027" y="4834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輸入編號</a:t>
            </a:r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2BB65A3-A0AD-FD2C-DD74-A85B7F746B2C}"/>
              </a:ext>
            </a:extLst>
          </p:cNvPr>
          <p:cNvSpPr txBox="1"/>
          <p:nvPr/>
        </p:nvSpPr>
        <p:spPr>
          <a:xfrm>
            <a:off x="536641" y="32892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6FC4C8-3F88-7A68-8363-BE1FBD6059A4}"/>
              </a:ext>
            </a:extLst>
          </p:cNvPr>
          <p:cNvSpPr txBox="1"/>
          <p:nvPr/>
        </p:nvSpPr>
        <p:spPr>
          <a:xfrm>
            <a:off x="979391" y="3561215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應該是匯成</a:t>
            </a:r>
            <a:r>
              <a:rPr kumimoji="1" lang="en-US" altLang="zh-TW" dirty="0"/>
              <a:t>word</a:t>
            </a:r>
            <a:r>
              <a:rPr kumimoji="1" lang="zh-TW" altLang="en-US" dirty="0"/>
              <a:t>，我們再討論檔案的格式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4231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51734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6782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668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(8)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541</Words>
  <Application>Microsoft Macintosh PowerPoint</Application>
  <PresentationFormat>寬螢幕</PresentationFormat>
  <Paragraphs>184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33</cp:revision>
  <dcterms:created xsi:type="dcterms:W3CDTF">2023-04-12T11:42:00Z</dcterms:created>
  <dcterms:modified xsi:type="dcterms:W3CDTF">2023-04-28T02:54:19Z</dcterms:modified>
</cp:coreProperties>
</file>