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D4D5-D3F2-1EB1-21C3-E29D3FE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第五組</a:t>
            </a:r>
            <a:r>
              <a:rPr kumimoji="1" lang="en-US" altLang="zh-TW" sz="88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Unknown</a:t>
            </a:r>
            <a:endParaRPr kumimoji="1" lang="zh-TW" altLang="en-US" sz="8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3EF26-E3C8-2628-823D-010E34E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136" y="1957972"/>
            <a:ext cx="80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800" dirty="0"/>
              <a:t>組員：</a:t>
            </a:r>
            <a:endParaRPr kumimoji="1" lang="en-US" altLang="zh-TW" sz="4800" dirty="0"/>
          </a:p>
          <a:p>
            <a:pPr marL="0" indent="0">
              <a:buNone/>
            </a:pPr>
            <a:r>
              <a:rPr kumimoji="1" lang="zh-TW" altLang="en-US" sz="4800" dirty="0"/>
              <a:t>            許世昕   </a:t>
            </a:r>
            <a:r>
              <a:rPr kumimoji="1" lang="en-US" altLang="zh-TW" sz="4800" dirty="0"/>
              <a:t>411410067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葉暄鴻  </a:t>
            </a:r>
            <a:r>
              <a:rPr kumimoji="1" lang="en-US" altLang="zh-TW" sz="4800" dirty="0"/>
              <a:t>411410091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蕭子期</a:t>
            </a:r>
            <a:r>
              <a:rPr kumimoji="1" lang="en-US" altLang="zh-TW" sz="4800" dirty="0"/>
              <a:t> </a:t>
            </a:r>
            <a:r>
              <a:rPr kumimoji="1" lang="zh-TW" altLang="en-US" sz="4800" dirty="0"/>
              <a:t> </a:t>
            </a:r>
            <a:r>
              <a:rPr kumimoji="1" lang="en-US" altLang="zh-TW" sz="4800" dirty="0"/>
              <a:t>411410055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洪子傑  </a:t>
            </a:r>
            <a:r>
              <a:rPr kumimoji="1" lang="en-US" altLang="zh-TW" sz="4800" dirty="0"/>
              <a:t>411410073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573329" y="4689765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573329" y="5876148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633446" y="628696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(6)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(7)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6322"/>
              </p:ext>
            </p:extLst>
          </p:nvPr>
        </p:nvGraphicFramePr>
        <p:xfrm>
          <a:off x="1118154" y="353461"/>
          <a:ext cx="386359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59163554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5137488" y="828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36778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46199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12477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11521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532</Words>
  <Application>Microsoft Macintosh PowerPoint</Application>
  <PresentationFormat>寬螢幕</PresentationFormat>
  <Paragraphs>189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第五組 Unknown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50</cp:revision>
  <dcterms:created xsi:type="dcterms:W3CDTF">2023-04-12T11:42:00Z</dcterms:created>
  <dcterms:modified xsi:type="dcterms:W3CDTF">2023-05-11T07:10:40Z</dcterms:modified>
</cp:coreProperties>
</file>