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D4D5-D3F2-1EB1-21C3-E29D3FE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第五組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3EF26-E3C8-2628-823D-010E34E6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136" y="1957972"/>
            <a:ext cx="80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800" dirty="0"/>
              <a:t>組員：</a:t>
            </a:r>
            <a:endParaRPr kumimoji="1" lang="en-US" altLang="zh-TW" sz="4800" dirty="0"/>
          </a:p>
          <a:p>
            <a:pPr marL="0" indent="0">
              <a:buNone/>
            </a:pPr>
            <a:r>
              <a:rPr kumimoji="1" lang="zh-TW" altLang="en-US" sz="4800" dirty="0"/>
              <a:t>            許世昕   </a:t>
            </a:r>
            <a:r>
              <a:rPr kumimoji="1" lang="en-US" altLang="zh-TW" sz="4800" dirty="0"/>
              <a:t>411410067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葉暄鴻  </a:t>
            </a:r>
            <a:r>
              <a:rPr kumimoji="1" lang="en-US" altLang="zh-TW" sz="4800" dirty="0"/>
              <a:t>411410091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蕭子期</a:t>
            </a:r>
            <a:r>
              <a:rPr kumimoji="1" lang="en-US" altLang="zh-TW" sz="4800" dirty="0"/>
              <a:t> </a:t>
            </a:r>
            <a:r>
              <a:rPr kumimoji="1" lang="zh-TW" altLang="en-US" sz="4800" dirty="0"/>
              <a:t> </a:t>
            </a:r>
            <a:r>
              <a:rPr kumimoji="1" lang="en-US" altLang="zh-TW" sz="4800" dirty="0"/>
              <a:t>411410055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洪子傑  </a:t>
            </a:r>
            <a:r>
              <a:rPr kumimoji="1" lang="en-US" altLang="zh-TW" sz="4800" dirty="0"/>
              <a:t>411410073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88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03C56D-E64E-3526-8C2D-7105AE8279D5}"/>
              </a:ext>
            </a:extLst>
          </p:cNvPr>
          <p:cNvSpPr txBox="1"/>
          <p:nvPr/>
        </p:nvSpPr>
        <p:spPr>
          <a:xfrm>
            <a:off x="573329" y="4689765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Freshman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大一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Sophomore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大二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Junior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大三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Senior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大四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BE22C5-C4D5-62B0-3620-533FE6EE8435}"/>
              </a:ext>
            </a:extLst>
          </p:cNvPr>
          <p:cNvSpPr txBox="1"/>
          <p:nvPr/>
        </p:nvSpPr>
        <p:spPr>
          <a:xfrm>
            <a:off x="573329" y="5876148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graduate school 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碩士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256142-B52D-BCAD-5C4D-B8B96A41388E}"/>
              </a:ext>
            </a:extLst>
          </p:cNvPr>
          <p:cNvSpPr txBox="1"/>
          <p:nvPr/>
        </p:nvSpPr>
        <p:spPr>
          <a:xfrm>
            <a:off x="633446" y="628696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doctoral program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 博士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EAC136D-0311-79B7-1791-404B4C09E8F2}"/>
              </a:ext>
            </a:extLst>
          </p:cNvPr>
          <p:cNvSpPr txBox="1"/>
          <p:nvPr/>
        </p:nvSpPr>
        <p:spPr>
          <a:xfrm>
            <a:off x="9974179" y="252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匯入檔案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5449FD-AA06-5F52-58B3-8544F9CAF2E6}"/>
              </a:ext>
            </a:extLst>
          </p:cNvPr>
          <p:cNvSpPr txBox="1"/>
          <p:nvPr/>
        </p:nvSpPr>
        <p:spPr>
          <a:xfrm>
            <a:off x="9974179" y="853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匯出檔案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(6)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(7)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6322"/>
              </p:ext>
            </p:extLst>
          </p:nvPr>
        </p:nvGraphicFramePr>
        <p:xfrm>
          <a:off x="1118154" y="353461"/>
          <a:ext cx="386359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">
                  <a:extLst>
                    <a:ext uri="{9D8B030D-6E8A-4147-A177-3AD203B41FA5}">
                      <a16:colId xmlns:a16="http://schemas.microsoft.com/office/drawing/2014/main" val="28586112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59163554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5137488" y="8288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734473" y="31046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44613"/>
              </p:ext>
            </p:extLst>
          </p:nvPr>
        </p:nvGraphicFramePr>
        <p:xfrm>
          <a:off x="1214100" y="2796150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1141963" y="435571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</a:t>
            </a:r>
            <a:r>
              <a:rPr kumimoji="1" lang="en-US" altLang="zh-TW" dirty="0"/>
              <a:t>/</a:t>
            </a:r>
            <a:r>
              <a:rPr kumimoji="1" lang="zh-TW" altLang="en-US" dirty="0"/>
              <a:t>刪除資料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1141963" y="483416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B8A22-89E8-70AE-9198-BEB9455E5D39}"/>
              </a:ext>
            </a:extLst>
          </p:cNvPr>
          <p:cNvSpPr txBox="1"/>
          <p:nvPr/>
        </p:nvSpPr>
        <p:spPr>
          <a:xfrm>
            <a:off x="2077027" y="4834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輸入編號</a:t>
            </a:r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36778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46199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12477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11521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532</Words>
  <Application>Microsoft Macintosh PowerPoint</Application>
  <PresentationFormat>寬螢幕</PresentationFormat>
  <Paragraphs>189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第五組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46</cp:revision>
  <dcterms:created xsi:type="dcterms:W3CDTF">2023-04-12T11:42:00Z</dcterms:created>
  <dcterms:modified xsi:type="dcterms:W3CDTF">2023-05-11T00:47:02Z</dcterms:modified>
</cp:coreProperties>
</file>