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BF1F-10FD-C14A-8910-0C36338184A3}"/>
              </a:ext>
            </a:extLst>
          </p:cNvPr>
          <p:cNvSpPr txBox="1"/>
          <p:nvPr/>
        </p:nvSpPr>
        <p:spPr>
          <a:xfrm>
            <a:off x="8353383" y="951585"/>
            <a:ext cx="21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 / 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441E39-F705-DAF2-1B93-9A44B2494635}"/>
              </a:ext>
            </a:extLst>
          </p:cNvPr>
          <p:cNvSpPr txBox="1"/>
          <p:nvPr/>
        </p:nvSpPr>
        <p:spPr>
          <a:xfrm>
            <a:off x="5308626" y="2801073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list/structure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AE6C2-2E50-A682-ADA3-834DDBB7B121}"/>
              </a:ext>
            </a:extLst>
          </p:cNvPr>
          <p:cNvSpPr txBox="1"/>
          <p:nvPr/>
        </p:nvSpPr>
        <p:spPr>
          <a:xfrm>
            <a:off x="6893551" y="4741898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300502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476308" y="236521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7134155" y="24069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7157045" y="287720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157045" y="3925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7905171" y="424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7905171" y="4614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7896003" y="49967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7905171" y="53778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7896003" y="57634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7905171" y="61327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508251" y="484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身份登入：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371356" y="300245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（登入管理員或讀者，管理員和讀者帳號密碼可重複）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EF30C-A699-B9F6-CB5C-EDFC9CF10FFE}"/>
              </a:ext>
            </a:extLst>
          </p:cNvPr>
          <p:cNvSpPr txBox="1"/>
          <p:nvPr/>
        </p:nvSpPr>
        <p:spPr>
          <a:xfrm>
            <a:off x="896173" y="882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760FE-8D7B-7631-876C-53D18B4A7FA9}"/>
              </a:ext>
            </a:extLst>
          </p:cNvPr>
          <p:cNvSpPr txBox="1"/>
          <p:nvPr/>
        </p:nvSpPr>
        <p:spPr>
          <a:xfrm>
            <a:off x="1338923" y="125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0529CE-073F-86C3-B0A0-2DD0F773FD6E}"/>
              </a:ext>
            </a:extLst>
          </p:cNvPr>
          <p:cNvSpPr txBox="1"/>
          <p:nvPr/>
        </p:nvSpPr>
        <p:spPr>
          <a:xfrm>
            <a:off x="2328238" y="9054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DC4117-94C2-4AD2-1D61-8800B79F3B69}"/>
              </a:ext>
            </a:extLst>
          </p:cNvPr>
          <p:cNvSpPr txBox="1"/>
          <p:nvPr/>
        </p:nvSpPr>
        <p:spPr>
          <a:xfrm>
            <a:off x="2666036" y="1250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C5753C-F53B-7846-9613-5646842F6024}"/>
              </a:ext>
            </a:extLst>
          </p:cNvPr>
          <p:cNvSpPr txBox="1"/>
          <p:nvPr/>
        </p:nvSpPr>
        <p:spPr>
          <a:xfrm>
            <a:off x="3603010" y="954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介面分成讀者和使用者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72B9DD-7E40-ABC3-C37E-9DB8C4216486}"/>
              </a:ext>
            </a:extLst>
          </p:cNvPr>
          <p:cNvSpPr txBox="1"/>
          <p:nvPr/>
        </p:nvSpPr>
        <p:spPr>
          <a:xfrm>
            <a:off x="461760" y="190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373BE-3DD1-A1A5-1378-1D8A00133AEB}"/>
              </a:ext>
            </a:extLst>
          </p:cNvPr>
          <p:cNvSpPr txBox="1"/>
          <p:nvPr/>
        </p:nvSpPr>
        <p:spPr>
          <a:xfrm>
            <a:off x="7157045" y="1887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9CBF9E-78CD-6F92-185A-462A076F96FF}"/>
              </a:ext>
            </a:extLst>
          </p:cNvPr>
          <p:cNvSpPr txBox="1"/>
          <p:nvPr/>
        </p:nvSpPr>
        <p:spPr>
          <a:xfrm>
            <a:off x="7905171" y="341095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2FDCEE-414B-B42B-61C9-FD090B834DCE}"/>
              </a:ext>
            </a:extLst>
          </p:cNvPr>
          <p:cNvSpPr txBox="1"/>
          <p:nvPr/>
        </p:nvSpPr>
        <p:spPr>
          <a:xfrm>
            <a:off x="7218835" y="3226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990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/>
              <a:t>(6)</a:t>
            </a:r>
            <a:r>
              <a:rPr kumimoji="1" lang="zh-TW" altLang="en-US" dirty="0"/>
              <a:t>匯出資料</a:t>
            </a:r>
            <a:r>
              <a:rPr kumimoji="1" lang="en-US" altLang="zh-TW" dirty="0"/>
              <a:t>(7)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(8)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匯入檔案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D4A8A-9BBC-C18C-760D-E1429AA96E15}"/>
              </a:ext>
            </a:extLst>
          </p:cNvPr>
          <p:cNvSpPr txBox="1"/>
          <p:nvPr/>
        </p:nvSpPr>
        <p:spPr>
          <a:xfrm>
            <a:off x="1010653" y="61481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{2}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B704EA-3AAB-DC4D-AE7F-300C73C83A7F}"/>
              </a:ext>
            </a:extLst>
          </p:cNvPr>
          <p:cNvSpPr txBox="1"/>
          <p:nvPr/>
        </p:nvSpPr>
        <p:spPr>
          <a:xfrm>
            <a:off x="1783952" y="63045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我們再討論檔案的格式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03731"/>
              </p:ext>
            </p:extLst>
          </p:nvPr>
        </p:nvGraphicFramePr>
        <p:xfrm>
          <a:off x="1118156" y="353461"/>
          <a:ext cx="3616281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09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4861603" y="8511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638530" y="274374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AF903A-6D4E-5084-C17C-9FECE8564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53746"/>
              </p:ext>
            </p:extLst>
          </p:nvPr>
        </p:nvGraphicFramePr>
        <p:xfrm>
          <a:off x="1286038" y="2743746"/>
          <a:ext cx="252958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7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455204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546633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546633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546633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8AB2DA-FACA-017A-0896-79E18E3628E5}"/>
              </a:ext>
            </a:extLst>
          </p:cNvPr>
          <p:cNvSpPr txBox="1"/>
          <p:nvPr/>
        </p:nvSpPr>
        <p:spPr>
          <a:xfrm>
            <a:off x="662033" y="408235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查看詳細資料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57DFC6-E581-E4E0-E73F-A61FF2A87E2B}"/>
              </a:ext>
            </a:extLst>
          </p:cNvPr>
          <p:cNvSpPr txBox="1"/>
          <p:nvPr/>
        </p:nvSpPr>
        <p:spPr>
          <a:xfrm>
            <a:off x="675406" y="4539275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6C578F2-6896-A0D6-5DBC-ED7FF769A335}"/>
              </a:ext>
            </a:extLst>
          </p:cNvPr>
          <p:cNvSpPr txBox="1"/>
          <p:nvPr/>
        </p:nvSpPr>
        <p:spPr>
          <a:xfrm>
            <a:off x="1069408" y="499619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BD4443-F3AE-A9F9-4356-2A7C6E481360}"/>
              </a:ext>
            </a:extLst>
          </p:cNvPr>
          <p:cNvSpPr txBox="1"/>
          <p:nvPr/>
        </p:nvSpPr>
        <p:spPr>
          <a:xfrm>
            <a:off x="1973179" y="45392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（輸入編號）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6952"/>
              </p:ext>
            </p:extLst>
          </p:nvPr>
        </p:nvGraphicFramePr>
        <p:xfrm>
          <a:off x="1610470" y="5064205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5727032" y="499619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5727032" y="5474653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2BB65A3-A0AD-FD2C-DD74-A85B7F746B2C}"/>
              </a:ext>
            </a:extLst>
          </p:cNvPr>
          <p:cNvSpPr txBox="1"/>
          <p:nvPr/>
        </p:nvSpPr>
        <p:spPr>
          <a:xfrm>
            <a:off x="536641" y="32892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6FC4C8-3F88-7A68-8363-BE1FBD6059A4}"/>
              </a:ext>
            </a:extLst>
          </p:cNvPr>
          <p:cNvSpPr txBox="1"/>
          <p:nvPr/>
        </p:nvSpPr>
        <p:spPr>
          <a:xfrm>
            <a:off x="979391" y="3561215"/>
            <a:ext cx="43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應該是匯成</a:t>
            </a:r>
            <a:r>
              <a:rPr kumimoji="1" lang="en-US" altLang="zh-TW" dirty="0"/>
              <a:t>word</a:t>
            </a:r>
            <a:r>
              <a:rPr kumimoji="1" lang="zh-TW" altLang="en-US" dirty="0"/>
              <a:t>，我們再討論檔案的格式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4231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517344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67823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6686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(8)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516</Words>
  <Application>Microsoft Macintosh PowerPoint</Application>
  <PresentationFormat>寬螢幕</PresentationFormat>
  <Paragraphs>188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27</cp:revision>
  <dcterms:created xsi:type="dcterms:W3CDTF">2023-04-12T11:42:00Z</dcterms:created>
  <dcterms:modified xsi:type="dcterms:W3CDTF">2023-04-21T07:58:47Z</dcterms:modified>
</cp:coreProperties>
</file>