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858000" cy="163464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742" y="4834"/>
      </p:cViewPr>
      <p:guideLst>
        <p:guide orient="horz" pos="514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14232342"/>
            <a:ext cx="6858000" cy="211414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6858" y="14428500"/>
            <a:ext cx="1687068" cy="17000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769364" y="14406705"/>
            <a:ext cx="5088636" cy="17000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771650" y="9626265"/>
            <a:ext cx="4857750" cy="4359063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71650" y="14420656"/>
            <a:ext cx="5029200" cy="1634649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57150" y="14465138"/>
            <a:ext cx="1543050" cy="1634649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564045" y="563805"/>
            <a:ext cx="4400550" cy="870299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6000750" y="544883"/>
            <a:ext cx="628650" cy="9081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14900" y="1453022"/>
            <a:ext cx="1543050" cy="13149086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1453021"/>
            <a:ext cx="4171950" cy="13149088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14900" y="14893473"/>
            <a:ext cx="1657350" cy="870299"/>
          </a:xfrm>
        </p:spPr>
        <p:txBody>
          <a:bodyPr/>
          <a:lstStyle/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2901" y="14893008"/>
            <a:ext cx="4180112" cy="8702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4572239" y="0"/>
            <a:ext cx="240030" cy="16346488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4606529" y="1453021"/>
            <a:ext cx="171450" cy="14893467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4606529" y="0"/>
            <a:ext cx="171450" cy="1271394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4056557" y="544018"/>
            <a:ext cx="1271394" cy="183357"/>
          </a:xfrm>
        </p:spPr>
        <p:txBody>
          <a:bodyPr/>
          <a:lstStyle/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486" y="544883"/>
            <a:ext cx="6115050" cy="2361159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9486" y="3814181"/>
            <a:ext cx="6115050" cy="10716031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8700" y="6538597"/>
            <a:ext cx="5342335" cy="398824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3632553"/>
            <a:ext cx="6858000" cy="272441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3814181"/>
            <a:ext cx="971550" cy="236115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028700" y="3814181"/>
            <a:ext cx="5829300" cy="236115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3814181"/>
            <a:ext cx="5715000" cy="2361159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177436"/>
            <a:ext cx="971550" cy="167249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3788836"/>
            <a:ext cx="2914650" cy="10897659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3633676" y="3788836"/>
            <a:ext cx="2914650" cy="10897659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650833"/>
            <a:ext cx="6115050" cy="207358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5812085"/>
            <a:ext cx="2914650" cy="8536499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3600450" y="5812085"/>
            <a:ext cx="2914650" cy="8536499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457200" y="4177436"/>
            <a:ext cx="2914650" cy="1525672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3600450" y="4177436"/>
            <a:ext cx="2914650" cy="1525672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4893467"/>
            <a:ext cx="400050" cy="9081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33"/>
            <a:ext cx="6057900" cy="2073582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4177436"/>
            <a:ext cx="1200150" cy="10352776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771650" y="4177436"/>
            <a:ext cx="4800600" cy="10534403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150" y="13077190"/>
            <a:ext cx="5486400" cy="1634649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6858" y="10897659"/>
            <a:ext cx="6858000" cy="211414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6858" y="11115612"/>
            <a:ext cx="1097280" cy="17000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159002" y="11093816"/>
            <a:ext cx="5698998" cy="17000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150" y="11079286"/>
            <a:ext cx="5486400" cy="1634649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085850" y="0"/>
            <a:ext cx="75438" cy="1636828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4686300" y="14893468"/>
            <a:ext cx="2000250" cy="870299"/>
          </a:xfrm>
        </p:spPr>
        <p:txBody>
          <a:bodyPr rtlCol="0"/>
          <a:lstStyle/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1124691"/>
            <a:ext cx="1085850" cy="1581681"/>
          </a:xfrm>
        </p:spPr>
        <p:txBody>
          <a:bodyPr rtlCol="0"/>
          <a:lstStyle>
            <a:lvl1pPr>
              <a:defRPr sz="2800"/>
            </a:lvl1pPr>
          </a:lstStyle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200150" y="14893006"/>
            <a:ext cx="3429000" cy="870299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70432" y="0"/>
            <a:ext cx="5687568" cy="1089039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544883"/>
            <a:ext cx="6115050" cy="2361159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9486" y="3814181"/>
            <a:ext cx="6115050" cy="1078868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0" y="14893468"/>
            <a:ext cx="2000250" cy="870299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C02D3-E7D0-4ADA-BD91-13A9F4E11FD7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1" y="14893006"/>
            <a:ext cx="4065812" cy="870299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2942368"/>
            <a:ext cx="6858000" cy="76283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3051344"/>
            <a:ext cx="400050" cy="54488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442912" y="3051344"/>
            <a:ext cx="6415088" cy="54488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3032424"/>
            <a:ext cx="400050" cy="582724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466D86-5B0D-4DE5-AC05-4433A662C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liao\Documents\Tencent Files\752515918\FileRecv\MobileFile\enframe_2018-09-22-14-59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5463" y="756420"/>
            <a:ext cx="4362535" cy="76357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4704" y="108348"/>
            <a:ext cx="5436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Anki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划词助手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英语阅读新选择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293096" y="1332484"/>
            <a:ext cx="2016224" cy="1224136"/>
          </a:xfrm>
          <a:prstGeom prst="wedgeRoundRectCallout">
            <a:avLst>
              <a:gd name="adj1" fmla="val -102719"/>
              <a:gd name="adj2" fmla="val 500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长按单词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弹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出释义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077072" y="5364932"/>
            <a:ext cx="2448272" cy="1224136"/>
          </a:xfrm>
          <a:prstGeom prst="wedgeRoundRectCallout">
            <a:avLst>
              <a:gd name="adj1" fmla="val -84415"/>
              <a:gd name="adj2" fmla="val 14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柯林斯、牛津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完整权威词典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4787" y="8197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阅读场景</a:t>
            </a:r>
            <a:endParaRPr lang="zh-CN" altLang="en-US" sz="3200" dirty="0"/>
          </a:p>
        </p:txBody>
      </p:sp>
      <p:sp>
        <p:nvSpPr>
          <p:cNvPr id="13" name="圆角矩形标注 12"/>
          <p:cNvSpPr/>
          <p:nvPr/>
        </p:nvSpPr>
        <p:spPr>
          <a:xfrm>
            <a:off x="4149080" y="3780756"/>
            <a:ext cx="2016224" cy="1224136"/>
          </a:xfrm>
          <a:prstGeom prst="wedgeRoundRectCallout">
            <a:avLst>
              <a:gd name="adj1" fmla="val -99360"/>
              <a:gd name="adj2" fmla="val 98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选择释义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一键制卡</a:t>
            </a:r>
          </a:p>
        </p:txBody>
      </p:sp>
      <p:pic>
        <p:nvPicPr>
          <p:cNvPr id="1030" name="Picture 6" descr="C:\Users\liao\Documents\Tencent Files\752515918\FileRecv\MobileFile\enframe_2018-09-22-15-00-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7611" y="7093124"/>
            <a:ext cx="4393797" cy="769049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051131" y="71564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复习</a:t>
            </a:r>
            <a:r>
              <a:rPr lang="zh-CN" altLang="en-US" sz="3200" dirty="0" smtClean="0"/>
              <a:t>场景</a:t>
            </a:r>
            <a:endParaRPr lang="zh-CN" altLang="en-US" sz="3200" dirty="0"/>
          </a:p>
        </p:txBody>
      </p:sp>
      <p:sp>
        <p:nvSpPr>
          <p:cNvPr id="16" name="圆角矩形标注 15"/>
          <p:cNvSpPr/>
          <p:nvPr/>
        </p:nvSpPr>
        <p:spPr>
          <a:xfrm>
            <a:off x="692696" y="12637740"/>
            <a:ext cx="2016224" cy="1224136"/>
          </a:xfrm>
          <a:prstGeom prst="wedgeRoundRectCallout">
            <a:avLst>
              <a:gd name="adj1" fmla="val 92967"/>
              <a:gd name="adj2" fmla="val 23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SM2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算法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精确复习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548680" y="9541396"/>
            <a:ext cx="2376264" cy="1224136"/>
          </a:xfrm>
          <a:prstGeom prst="wedgeRoundRectCallout">
            <a:avLst>
              <a:gd name="adj1" fmla="val 76806"/>
              <a:gd name="adj2" fmla="val 555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原始上下文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协助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回忆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548680" y="10981556"/>
            <a:ext cx="2376264" cy="1224136"/>
          </a:xfrm>
          <a:prstGeom prst="wedgeRoundRectCallout">
            <a:avLst>
              <a:gd name="adj1" fmla="val 77162"/>
              <a:gd name="adj2" fmla="val 90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一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键跳转至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原文位置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31" name="Picture 7" descr="C:\Users\liao\Downloads\153760132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365932"/>
            <a:ext cx="1800200" cy="18002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988840" y="14725972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长按识别二维码获取下载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链接与详细使用说明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341</TotalTime>
  <Words>59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中性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liao</dc:creator>
  <cp:lastModifiedBy>liao</cp:lastModifiedBy>
  <cp:revision>10</cp:revision>
  <dcterms:created xsi:type="dcterms:W3CDTF">2018-09-22T06:41:54Z</dcterms:created>
  <dcterms:modified xsi:type="dcterms:W3CDTF">2018-09-22T12:23:21Z</dcterms:modified>
</cp:coreProperties>
</file>