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F45530-2241-4FFC-8FC1-8954777A62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E157551-A4D2-410C-B0D1-C8D5F5993F2E}">
      <dgm:prSet/>
      <dgm:spPr/>
      <dgm:t>
        <a:bodyPr/>
        <a:lstStyle/>
        <a:p>
          <a:pPr>
            <a:defRPr cap="all"/>
          </a:pPr>
          <a:r>
            <a:rPr lang="en-US"/>
            <a:t>Master Excel file: Probe ID, location, soil type</a:t>
          </a:r>
        </a:p>
      </dgm:t>
    </dgm:pt>
    <dgm:pt modelId="{DB1C5029-63B5-46E8-8837-F797951AEF1C}" type="parTrans" cxnId="{CDF182C2-4B20-44B3-8577-98926CAF09EE}">
      <dgm:prSet/>
      <dgm:spPr/>
      <dgm:t>
        <a:bodyPr/>
        <a:lstStyle/>
        <a:p>
          <a:endParaRPr lang="en-US"/>
        </a:p>
      </dgm:t>
    </dgm:pt>
    <dgm:pt modelId="{0E09A65D-531B-4686-B230-03BD00557E00}" type="sibTrans" cxnId="{CDF182C2-4B20-44B3-8577-98926CAF09EE}">
      <dgm:prSet/>
      <dgm:spPr/>
      <dgm:t>
        <a:bodyPr/>
        <a:lstStyle/>
        <a:p>
          <a:endParaRPr lang="en-US"/>
        </a:p>
      </dgm:t>
    </dgm:pt>
    <dgm:pt modelId="{DC991674-A1FE-4F14-BE8F-62E9AF4E1E39}">
      <dgm:prSet/>
      <dgm:spPr/>
      <dgm:t>
        <a:bodyPr/>
        <a:lstStyle/>
        <a:p>
          <a:pPr>
            <a:defRPr cap="all"/>
          </a:pPr>
          <a:r>
            <a:rPr lang="en-US"/>
            <a:t>23 CSV files: Temperature logs per probe</a:t>
          </a:r>
        </a:p>
      </dgm:t>
    </dgm:pt>
    <dgm:pt modelId="{8BB9F9DB-820A-4A29-8D5C-81EB9C7E8480}" type="parTrans" cxnId="{82A46632-ED8B-4C9C-A70A-E29EA014F829}">
      <dgm:prSet/>
      <dgm:spPr/>
      <dgm:t>
        <a:bodyPr/>
        <a:lstStyle/>
        <a:p>
          <a:endParaRPr lang="en-US"/>
        </a:p>
      </dgm:t>
    </dgm:pt>
    <dgm:pt modelId="{D800C908-75D4-4B4D-AA30-0D0E77943A79}" type="sibTrans" cxnId="{82A46632-ED8B-4C9C-A70A-E29EA014F829}">
      <dgm:prSet/>
      <dgm:spPr/>
      <dgm:t>
        <a:bodyPr/>
        <a:lstStyle/>
        <a:p>
          <a:endParaRPr lang="en-US"/>
        </a:p>
      </dgm:t>
    </dgm:pt>
    <dgm:pt modelId="{B0F74973-F7EE-48F2-8945-A602F9E12C27}">
      <dgm:prSet/>
      <dgm:spPr/>
      <dgm:t>
        <a:bodyPr/>
        <a:lstStyle/>
        <a:p>
          <a:pPr>
            <a:defRPr cap="all"/>
          </a:pPr>
          <a:r>
            <a:rPr lang="en-US"/>
            <a:t>Data Range: Various timestamps in 2024</a:t>
          </a:r>
        </a:p>
      </dgm:t>
    </dgm:pt>
    <dgm:pt modelId="{CCE40232-5DCB-458E-A1F8-413EDA9AE18F}" type="parTrans" cxnId="{29BB36C9-CDDF-435D-B0B8-D0411EA6EC57}">
      <dgm:prSet/>
      <dgm:spPr/>
      <dgm:t>
        <a:bodyPr/>
        <a:lstStyle/>
        <a:p>
          <a:endParaRPr lang="en-US"/>
        </a:p>
      </dgm:t>
    </dgm:pt>
    <dgm:pt modelId="{508095D0-996F-48B9-A00A-691E95C726F0}" type="sibTrans" cxnId="{29BB36C9-CDDF-435D-B0B8-D0411EA6EC57}">
      <dgm:prSet/>
      <dgm:spPr/>
      <dgm:t>
        <a:bodyPr/>
        <a:lstStyle/>
        <a:p>
          <a:endParaRPr lang="en-US"/>
        </a:p>
      </dgm:t>
    </dgm:pt>
    <dgm:pt modelId="{724730BB-BE89-406F-9BE1-BA87DA923A08}">
      <dgm:prSet/>
      <dgm:spPr/>
      <dgm:t>
        <a:bodyPr/>
        <a:lstStyle/>
        <a:p>
          <a:pPr>
            <a:defRPr cap="all"/>
          </a:pPr>
          <a:r>
            <a:rPr lang="en-US"/>
            <a:t>Total Records: [To be updated after merging]</a:t>
          </a:r>
        </a:p>
      </dgm:t>
    </dgm:pt>
    <dgm:pt modelId="{FD738AF6-F445-44FA-90CC-1D19ABBF2690}" type="parTrans" cxnId="{6CED5FBA-C8F6-456F-A8BC-9AB05260D26E}">
      <dgm:prSet/>
      <dgm:spPr/>
      <dgm:t>
        <a:bodyPr/>
        <a:lstStyle/>
        <a:p>
          <a:endParaRPr lang="en-US"/>
        </a:p>
      </dgm:t>
    </dgm:pt>
    <dgm:pt modelId="{707C9906-5624-4307-83B7-26BCE128DB72}" type="sibTrans" cxnId="{6CED5FBA-C8F6-456F-A8BC-9AB05260D26E}">
      <dgm:prSet/>
      <dgm:spPr/>
      <dgm:t>
        <a:bodyPr/>
        <a:lstStyle/>
        <a:p>
          <a:endParaRPr lang="en-US"/>
        </a:p>
      </dgm:t>
    </dgm:pt>
    <dgm:pt modelId="{F8EFC2C5-5F7C-438D-A98A-D6D01E291C40}" type="pres">
      <dgm:prSet presAssocID="{31F45530-2241-4FFC-8FC1-8954777A6212}" presName="root" presStyleCnt="0">
        <dgm:presLayoutVars>
          <dgm:dir/>
          <dgm:resizeHandles val="exact"/>
        </dgm:presLayoutVars>
      </dgm:prSet>
      <dgm:spPr/>
    </dgm:pt>
    <dgm:pt modelId="{A1A016BA-8138-4E6F-94A0-9350A246263C}" type="pres">
      <dgm:prSet presAssocID="{9E157551-A4D2-410C-B0D1-C8D5F5993F2E}" presName="compNode" presStyleCnt="0"/>
      <dgm:spPr/>
    </dgm:pt>
    <dgm:pt modelId="{F1D9053C-2850-4092-B7C2-E6C0A5D76324}" type="pres">
      <dgm:prSet presAssocID="{9E157551-A4D2-410C-B0D1-C8D5F5993F2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F3F1B8-7850-43E3-BE11-2545162A6E66}" type="pres">
      <dgm:prSet presAssocID="{9E157551-A4D2-410C-B0D1-C8D5F5993F2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86056E-868C-4779-AC94-20256A8C952C}" type="pres">
      <dgm:prSet presAssocID="{9E157551-A4D2-410C-B0D1-C8D5F5993F2E}" presName="spaceRect" presStyleCnt="0"/>
      <dgm:spPr/>
    </dgm:pt>
    <dgm:pt modelId="{D9B22480-800F-4ECC-BCFB-5E0EC451A7EF}" type="pres">
      <dgm:prSet presAssocID="{9E157551-A4D2-410C-B0D1-C8D5F5993F2E}" presName="textRect" presStyleLbl="revTx" presStyleIdx="0" presStyleCnt="4">
        <dgm:presLayoutVars>
          <dgm:chMax val="1"/>
          <dgm:chPref val="1"/>
        </dgm:presLayoutVars>
      </dgm:prSet>
      <dgm:spPr/>
    </dgm:pt>
    <dgm:pt modelId="{BFF18963-4E56-44B1-A2C0-3B68B4323DFB}" type="pres">
      <dgm:prSet presAssocID="{0E09A65D-531B-4686-B230-03BD00557E00}" presName="sibTrans" presStyleCnt="0"/>
      <dgm:spPr/>
    </dgm:pt>
    <dgm:pt modelId="{0C178CCE-FC38-4E57-9403-EB491D677F7C}" type="pres">
      <dgm:prSet presAssocID="{DC991674-A1FE-4F14-BE8F-62E9AF4E1E39}" presName="compNode" presStyleCnt="0"/>
      <dgm:spPr/>
    </dgm:pt>
    <dgm:pt modelId="{13D0F4AA-6801-408E-97A4-CCB0EFD838BA}" type="pres">
      <dgm:prSet presAssocID="{DC991674-A1FE-4F14-BE8F-62E9AF4E1E39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EF24CBC-19D1-4852-9339-078567E57FA7}" type="pres">
      <dgm:prSet presAssocID="{DC991674-A1FE-4F14-BE8F-62E9AF4E1E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5F190B3C-446D-4C35-BC90-7D48BF747934}" type="pres">
      <dgm:prSet presAssocID="{DC991674-A1FE-4F14-BE8F-62E9AF4E1E39}" presName="spaceRect" presStyleCnt="0"/>
      <dgm:spPr/>
    </dgm:pt>
    <dgm:pt modelId="{F9D3BAE0-910D-4276-A6A0-04042415F531}" type="pres">
      <dgm:prSet presAssocID="{DC991674-A1FE-4F14-BE8F-62E9AF4E1E39}" presName="textRect" presStyleLbl="revTx" presStyleIdx="1" presStyleCnt="4">
        <dgm:presLayoutVars>
          <dgm:chMax val="1"/>
          <dgm:chPref val="1"/>
        </dgm:presLayoutVars>
      </dgm:prSet>
      <dgm:spPr/>
    </dgm:pt>
    <dgm:pt modelId="{4018AB39-EFAD-415E-BE88-6A4ED7A9EDA6}" type="pres">
      <dgm:prSet presAssocID="{D800C908-75D4-4B4D-AA30-0D0E77943A79}" presName="sibTrans" presStyleCnt="0"/>
      <dgm:spPr/>
    </dgm:pt>
    <dgm:pt modelId="{D7346BEE-2B94-4E92-B33A-E441E2400B5E}" type="pres">
      <dgm:prSet presAssocID="{B0F74973-F7EE-48F2-8945-A602F9E12C27}" presName="compNode" presStyleCnt="0"/>
      <dgm:spPr/>
    </dgm:pt>
    <dgm:pt modelId="{0B2820AD-BB5B-44A7-BACA-FC20E230A49D}" type="pres">
      <dgm:prSet presAssocID="{B0F74973-F7EE-48F2-8945-A602F9E12C2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5BB353-F210-468A-8E33-40D96B08E497}" type="pres">
      <dgm:prSet presAssocID="{B0F74973-F7EE-48F2-8945-A602F9E12C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7FD3109-11B1-468A-86F2-F673586459F2}" type="pres">
      <dgm:prSet presAssocID="{B0F74973-F7EE-48F2-8945-A602F9E12C27}" presName="spaceRect" presStyleCnt="0"/>
      <dgm:spPr/>
    </dgm:pt>
    <dgm:pt modelId="{B393B6AB-366B-4633-91D1-6442A20363A3}" type="pres">
      <dgm:prSet presAssocID="{B0F74973-F7EE-48F2-8945-A602F9E12C27}" presName="textRect" presStyleLbl="revTx" presStyleIdx="2" presStyleCnt="4">
        <dgm:presLayoutVars>
          <dgm:chMax val="1"/>
          <dgm:chPref val="1"/>
        </dgm:presLayoutVars>
      </dgm:prSet>
      <dgm:spPr/>
    </dgm:pt>
    <dgm:pt modelId="{38C106DE-19D8-40B6-ADA3-2A9268BB7F31}" type="pres">
      <dgm:prSet presAssocID="{508095D0-996F-48B9-A00A-691E95C726F0}" presName="sibTrans" presStyleCnt="0"/>
      <dgm:spPr/>
    </dgm:pt>
    <dgm:pt modelId="{73D8823F-0AB7-443C-9697-770D81784080}" type="pres">
      <dgm:prSet presAssocID="{724730BB-BE89-406F-9BE1-BA87DA923A08}" presName="compNode" presStyleCnt="0"/>
      <dgm:spPr/>
    </dgm:pt>
    <dgm:pt modelId="{10ADC773-E5C7-4B9E-BA24-4EB1FB988350}" type="pres">
      <dgm:prSet presAssocID="{724730BB-BE89-406F-9BE1-BA87DA923A0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E08C493-735B-4D2D-9853-D658CABABC03}" type="pres">
      <dgm:prSet presAssocID="{724730BB-BE89-406F-9BE1-BA87DA923A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4BBBCDE-D4A2-48C2-A4B1-87760B7D2849}" type="pres">
      <dgm:prSet presAssocID="{724730BB-BE89-406F-9BE1-BA87DA923A08}" presName="spaceRect" presStyleCnt="0"/>
      <dgm:spPr/>
    </dgm:pt>
    <dgm:pt modelId="{3AE8AB6E-2F0D-408F-96BD-F0A3F2DA40EC}" type="pres">
      <dgm:prSet presAssocID="{724730BB-BE89-406F-9BE1-BA87DA923A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2A46632-ED8B-4C9C-A70A-E29EA014F829}" srcId="{31F45530-2241-4FFC-8FC1-8954777A6212}" destId="{DC991674-A1FE-4F14-BE8F-62E9AF4E1E39}" srcOrd="1" destOrd="0" parTransId="{8BB9F9DB-820A-4A29-8D5C-81EB9C7E8480}" sibTransId="{D800C908-75D4-4B4D-AA30-0D0E77943A79}"/>
    <dgm:cxn modelId="{1508A46D-61F5-4A75-93F0-84A65172B1BC}" type="presOf" srcId="{9E157551-A4D2-410C-B0D1-C8D5F5993F2E}" destId="{D9B22480-800F-4ECC-BCFB-5E0EC451A7EF}" srcOrd="0" destOrd="0" presId="urn:microsoft.com/office/officeart/2018/5/layout/IconLeafLabelList"/>
    <dgm:cxn modelId="{6CED5FBA-C8F6-456F-A8BC-9AB05260D26E}" srcId="{31F45530-2241-4FFC-8FC1-8954777A6212}" destId="{724730BB-BE89-406F-9BE1-BA87DA923A08}" srcOrd="3" destOrd="0" parTransId="{FD738AF6-F445-44FA-90CC-1D19ABBF2690}" sibTransId="{707C9906-5624-4307-83B7-26BCE128DB72}"/>
    <dgm:cxn modelId="{CDF182C2-4B20-44B3-8577-98926CAF09EE}" srcId="{31F45530-2241-4FFC-8FC1-8954777A6212}" destId="{9E157551-A4D2-410C-B0D1-C8D5F5993F2E}" srcOrd="0" destOrd="0" parTransId="{DB1C5029-63B5-46E8-8837-F797951AEF1C}" sibTransId="{0E09A65D-531B-4686-B230-03BD00557E00}"/>
    <dgm:cxn modelId="{001C10C9-F782-4AE6-A582-6F61C5E17899}" type="presOf" srcId="{31F45530-2241-4FFC-8FC1-8954777A6212}" destId="{F8EFC2C5-5F7C-438D-A98A-D6D01E291C40}" srcOrd="0" destOrd="0" presId="urn:microsoft.com/office/officeart/2018/5/layout/IconLeafLabelList"/>
    <dgm:cxn modelId="{29BB36C9-CDDF-435D-B0B8-D0411EA6EC57}" srcId="{31F45530-2241-4FFC-8FC1-8954777A6212}" destId="{B0F74973-F7EE-48F2-8945-A602F9E12C27}" srcOrd="2" destOrd="0" parTransId="{CCE40232-5DCB-458E-A1F8-413EDA9AE18F}" sibTransId="{508095D0-996F-48B9-A00A-691E95C726F0}"/>
    <dgm:cxn modelId="{95AEDFDA-C1A9-4434-9E4A-576B81CBD7F8}" type="presOf" srcId="{DC991674-A1FE-4F14-BE8F-62E9AF4E1E39}" destId="{F9D3BAE0-910D-4276-A6A0-04042415F531}" srcOrd="0" destOrd="0" presId="urn:microsoft.com/office/officeart/2018/5/layout/IconLeafLabelList"/>
    <dgm:cxn modelId="{4EDC3BF5-AFE4-4055-9D36-5B1F7A44333B}" type="presOf" srcId="{B0F74973-F7EE-48F2-8945-A602F9E12C27}" destId="{B393B6AB-366B-4633-91D1-6442A20363A3}" srcOrd="0" destOrd="0" presId="urn:microsoft.com/office/officeart/2018/5/layout/IconLeafLabelList"/>
    <dgm:cxn modelId="{84F228FE-1394-45E0-8F96-1AD6822BB798}" type="presOf" srcId="{724730BB-BE89-406F-9BE1-BA87DA923A08}" destId="{3AE8AB6E-2F0D-408F-96BD-F0A3F2DA40EC}" srcOrd="0" destOrd="0" presId="urn:microsoft.com/office/officeart/2018/5/layout/IconLeafLabelList"/>
    <dgm:cxn modelId="{DF82A828-3101-4096-998B-505F38984E69}" type="presParOf" srcId="{F8EFC2C5-5F7C-438D-A98A-D6D01E291C40}" destId="{A1A016BA-8138-4E6F-94A0-9350A246263C}" srcOrd="0" destOrd="0" presId="urn:microsoft.com/office/officeart/2018/5/layout/IconLeafLabelList"/>
    <dgm:cxn modelId="{0AE38F8B-F071-4843-9A8F-8033CC674472}" type="presParOf" srcId="{A1A016BA-8138-4E6F-94A0-9350A246263C}" destId="{F1D9053C-2850-4092-B7C2-E6C0A5D76324}" srcOrd="0" destOrd="0" presId="urn:microsoft.com/office/officeart/2018/5/layout/IconLeafLabelList"/>
    <dgm:cxn modelId="{54CAE368-F901-49AC-ADF3-6355D8884552}" type="presParOf" srcId="{A1A016BA-8138-4E6F-94A0-9350A246263C}" destId="{A9F3F1B8-7850-43E3-BE11-2545162A6E66}" srcOrd="1" destOrd="0" presId="urn:microsoft.com/office/officeart/2018/5/layout/IconLeafLabelList"/>
    <dgm:cxn modelId="{E65FF2A2-5EF8-4249-93BE-A767FCE95A72}" type="presParOf" srcId="{A1A016BA-8138-4E6F-94A0-9350A246263C}" destId="{0486056E-868C-4779-AC94-20256A8C952C}" srcOrd="2" destOrd="0" presId="urn:microsoft.com/office/officeart/2018/5/layout/IconLeafLabelList"/>
    <dgm:cxn modelId="{05A55181-880E-4629-8B8F-3558C61CCDF3}" type="presParOf" srcId="{A1A016BA-8138-4E6F-94A0-9350A246263C}" destId="{D9B22480-800F-4ECC-BCFB-5E0EC451A7EF}" srcOrd="3" destOrd="0" presId="urn:microsoft.com/office/officeart/2018/5/layout/IconLeafLabelList"/>
    <dgm:cxn modelId="{309E1769-A445-4372-9E5A-5E390F768AD1}" type="presParOf" srcId="{F8EFC2C5-5F7C-438D-A98A-D6D01E291C40}" destId="{BFF18963-4E56-44B1-A2C0-3B68B4323DFB}" srcOrd="1" destOrd="0" presId="urn:microsoft.com/office/officeart/2018/5/layout/IconLeafLabelList"/>
    <dgm:cxn modelId="{D732ECA7-795E-495F-9E61-B6AA0C701E1D}" type="presParOf" srcId="{F8EFC2C5-5F7C-438D-A98A-D6D01E291C40}" destId="{0C178CCE-FC38-4E57-9403-EB491D677F7C}" srcOrd="2" destOrd="0" presId="urn:microsoft.com/office/officeart/2018/5/layout/IconLeafLabelList"/>
    <dgm:cxn modelId="{FCBBF581-024C-4924-BFC2-0C083CF7625C}" type="presParOf" srcId="{0C178CCE-FC38-4E57-9403-EB491D677F7C}" destId="{13D0F4AA-6801-408E-97A4-CCB0EFD838BA}" srcOrd="0" destOrd="0" presId="urn:microsoft.com/office/officeart/2018/5/layout/IconLeafLabelList"/>
    <dgm:cxn modelId="{3ADE29F6-4325-4091-909D-9543A96702AF}" type="presParOf" srcId="{0C178CCE-FC38-4E57-9403-EB491D677F7C}" destId="{8EF24CBC-19D1-4852-9339-078567E57FA7}" srcOrd="1" destOrd="0" presId="urn:microsoft.com/office/officeart/2018/5/layout/IconLeafLabelList"/>
    <dgm:cxn modelId="{2C16E3A1-F3BB-4720-A998-49272962B5B0}" type="presParOf" srcId="{0C178CCE-FC38-4E57-9403-EB491D677F7C}" destId="{5F190B3C-446D-4C35-BC90-7D48BF747934}" srcOrd="2" destOrd="0" presId="urn:microsoft.com/office/officeart/2018/5/layout/IconLeafLabelList"/>
    <dgm:cxn modelId="{59DDF26C-6033-4573-9ACF-0B5A9BD38640}" type="presParOf" srcId="{0C178CCE-FC38-4E57-9403-EB491D677F7C}" destId="{F9D3BAE0-910D-4276-A6A0-04042415F531}" srcOrd="3" destOrd="0" presId="urn:microsoft.com/office/officeart/2018/5/layout/IconLeafLabelList"/>
    <dgm:cxn modelId="{F06F6044-60DD-483A-A44E-112AF38C346C}" type="presParOf" srcId="{F8EFC2C5-5F7C-438D-A98A-D6D01E291C40}" destId="{4018AB39-EFAD-415E-BE88-6A4ED7A9EDA6}" srcOrd="3" destOrd="0" presId="urn:microsoft.com/office/officeart/2018/5/layout/IconLeafLabelList"/>
    <dgm:cxn modelId="{5C2DD4DE-CFDB-4DE0-99BC-A390B192237B}" type="presParOf" srcId="{F8EFC2C5-5F7C-438D-A98A-D6D01E291C40}" destId="{D7346BEE-2B94-4E92-B33A-E441E2400B5E}" srcOrd="4" destOrd="0" presId="urn:microsoft.com/office/officeart/2018/5/layout/IconLeafLabelList"/>
    <dgm:cxn modelId="{7ED8DC7A-4C84-4A47-8B8E-648E81656ADE}" type="presParOf" srcId="{D7346BEE-2B94-4E92-B33A-E441E2400B5E}" destId="{0B2820AD-BB5B-44A7-BACA-FC20E230A49D}" srcOrd="0" destOrd="0" presId="urn:microsoft.com/office/officeart/2018/5/layout/IconLeafLabelList"/>
    <dgm:cxn modelId="{B8974549-0616-45E4-9A8D-41F3C3BB6AB1}" type="presParOf" srcId="{D7346BEE-2B94-4E92-B33A-E441E2400B5E}" destId="{9C5BB353-F210-468A-8E33-40D96B08E497}" srcOrd="1" destOrd="0" presId="urn:microsoft.com/office/officeart/2018/5/layout/IconLeafLabelList"/>
    <dgm:cxn modelId="{58A9D7AE-9702-46E1-9606-13E27EA5189E}" type="presParOf" srcId="{D7346BEE-2B94-4E92-B33A-E441E2400B5E}" destId="{47FD3109-11B1-468A-86F2-F673586459F2}" srcOrd="2" destOrd="0" presId="urn:microsoft.com/office/officeart/2018/5/layout/IconLeafLabelList"/>
    <dgm:cxn modelId="{2CB9A8E1-EF54-4B15-B056-8A9EB173A3A6}" type="presParOf" srcId="{D7346BEE-2B94-4E92-B33A-E441E2400B5E}" destId="{B393B6AB-366B-4633-91D1-6442A20363A3}" srcOrd="3" destOrd="0" presId="urn:microsoft.com/office/officeart/2018/5/layout/IconLeafLabelList"/>
    <dgm:cxn modelId="{3C603F78-45D6-402B-BD20-B2F158F56377}" type="presParOf" srcId="{F8EFC2C5-5F7C-438D-A98A-D6D01E291C40}" destId="{38C106DE-19D8-40B6-ADA3-2A9268BB7F31}" srcOrd="5" destOrd="0" presId="urn:microsoft.com/office/officeart/2018/5/layout/IconLeafLabelList"/>
    <dgm:cxn modelId="{D1B67610-7E8A-4160-AC0A-CC2390DDB5E4}" type="presParOf" srcId="{F8EFC2C5-5F7C-438D-A98A-D6D01E291C40}" destId="{73D8823F-0AB7-443C-9697-770D81784080}" srcOrd="6" destOrd="0" presId="urn:microsoft.com/office/officeart/2018/5/layout/IconLeafLabelList"/>
    <dgm:cxn modelId="{390A6F9A-EED0-4296-BF26-D5E2AA22CC06}" type="presParOf" srcId="{73D8823F-0AB7-443C-9697-770D81784080}" destId="{10ADC773-E5C7-4B9E-BA24-4EB1FB988350}" srcOrd="0" destOrd="0" presId="urn:microsoft.com/office/officeart/2018/5/layout/IconLeafLabelList"/>
    <dgm:cxn modelId="{00A846FD-DF42-4240-84D5-63154CB327F8}" type="presParOf" srcId="{73D8823F-0AB7-443C-9697-770D81784080}" destId="{BE08C493-735B-4D2D-9853-D658CABABC03}" srcOrd="1" destOrd="0" presId="urn:microsoft.com/office/officeart/2018/5/layout/IconLeafLabelList"/>
    <dgm:cxn modelId="{3773F790-57F0-436E-8362-5A01C78E75CC}" type="presParOf" srcId="{73D8823F-0AB7-443C-9697-770D81784080}" destId="{54BBBCDE-D4A2-48C2-A4B1-87760B7D2849}" srcOrd="2" destOrd="0" presId="urn:microsoft.com/office/officeart/2018/5/layout/IconLeafLabelList"/>
    <dgm:cxn modelId="{235B8EA5-57B7-457D-9B94-F47B7E859CB9}" type="presParOf" srcId="{73D8823F-0AB7-443C-9697-770D81784080}" destId="{3AE8AB6E-2F0D-408F-96BD-F0A3F2DA40E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844379-1880-471A-AF4B-E5F565D46B9E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C3EFF4-7103-4680-9859-6EC89F82F28F}">
      <dgm:prSet/>
      <dgm:spPr/>
      <dgm:t>
        <a:bodyPr/>
        <a:lstStyle/>
        <a:p>
          <a:r>
            <a:rPr lang="en-US"/>
            <a:t>Removed duplicate and missing records</a:t>
          </a:r>
        </a:p>
      </dgm:t>
    </dgm:pt>
    <dgm:pt modelId="{A2E861A4-FB79-427C-A674-34FA5850AEBE}" type="parTrans" cxnId="{E854BEAD-87CA-4E18-A188-A26A6EC8CA81}">
      <dgm:prSet/>
      <dgm:spPr/>
      <dgm:t>
        <a:bodyPr/>
        <a:lstStyle/>
        <a:p>
          <a:endParaRPr lang="en-US"/>
        </a:p>
      </dgm:t>
    </dgm:pt>
    <dgm:pt modelId="{EB7344E2-6FC4-4093-AFB6-A46CCC7EE012}" type="sibTrans" cxnId="{E854BEAD-87CA-4E18-A188-A26A6EC8CA81}">
      <dgm:prSet/>
      <dgm:spPr/>
      <dgm:t>
        <a:bodyPr/>
        <a:lstStyle/>
        <a:p>
          <a:endParaRPr lang="en-US"/>
        </a:p>
      </dgm:t>
    </dgm:pt>
    <dgm:pt modelId="{BC66E53E-C1D7-45AE-995B-5D1D53BEDA0C}">
      <dgm:prSet/>
      <dgm:spPr/>
      <dgm:t>
        <a:bodyPr/>
        <a:lstStyle/>
        <a:p>
          <a:r>
            <a:rPr lang="en-US"/>
            <a:t>Merged all probe files using Probe ID</a:t>
          </a:r>
        </a:p>
      </dgm:t>
    </dgm:pt>
    <dgm:pt modelId="{A605B786-54DC-44DC-A851-1B52931118BD}" type="parTrans" cxnId="{004E39F1-C7A9-473F-84F4-4D249A62032B}">
      <dgm:prSet/>
      <dgm:spPr/>
      <dgm:t>
        <a:bodyPr/>
        <a:lstStyle/>
        <a:p>
          <a:endParaRPr lang="en-US"/>
        </a:p>
      </dgm:t>
    </dgm:pt>
    <dgm:pt modelId="{D995C8FA-45CC-497A-9AD7-3242A7986976}" type="sibTrans" cxnId="{004E39F1-C7A9-473F-84F4-4D249A62032B}">
      <dgm:prSet/>
      <dgm:spPr/>
      <dgm:t>
        <a:bodyPr/>
        <a:lstStyle/>
        <a:p>
          <a:endParaRPr lang="en-US"/>
        </a:p>
      </dgm:t>
    </dgm:pt>
    <dgm:pt modelId="{30543A27-1C56-414D-8FD2-AF381F905B60}">
      <dgm:prSet/>
      <dgm:spPr/>
      <dgm:t>
        <a:bodyPr/>
        <a:lstStyle/>
        <a:p>
          <a:r>
            <a:rPr lang="en-US"/>
            <a:t>Unified timestamp formats</a:t>
          </a:r>
        </a:p>
      </dgm:t>
    </dgm:pt>
    <dgm:pt modelId="{63DD1C94-DD83-481E-81DE-02623B01228D}" type="parTrans" cxnId="{D0677925-4F30-4BBB-9FB5-94D3898E2DF8}">
      <dgm:prSet/>
      <dgm:spPr/>
      <dgm:t>
        <a:bodyPr/>
        <a:lstStyle/>
        <a:p>
          <a:endParaRPr lang="en-US"/>
        </a:p>
      </dgm:t>
    </dgm:pt>
    <dgm:pt modelId="{FC438C69-E9CB-49EF-A49F-910768DD2889}" type="sibTrans" cxnId="{D0677925-4F30-4BBB-9FB5-94D3898E2DF8}">
      <dgm:prSet/>
      <dgm:spPr/>
      <dgm:t>
        <a:bodyPr/>
        <a:lstStyle/>
        <a:p>
          <a:endParaRPr lang="en-US"/>
        </a:p>
      </dgm:t>
    </dgm:pt>
    <dgm:pt modelId="{6C36E959-0A2A-4563-80CD-E4B6E40F4826}">
      <dgm:prSet/>
      <dgm:spPr/>
      <dgm:t>
        <a:bodyPr/>
        <a:lstStyle/>
        <a:p>
          <a:r>
            <a:rPr lang="en-US"/>
            <a:t>Mapped metadata (e.g., soil type, location) from master sheet</a:t>
          </a:r>
        </a:p>
      </dgm:t>
    </dgm:pt>
    <dgm:pt modelId="{DF9D21B3-9F6A-4804-91C5-DDF8676817CA}" type="parTrans" cxnId="{E6B9B665-4F1E-49C2-86B5-7338322A3EF0}">
      <dgm:prSet/>
      <dgm:spPr/>
      <dgm:t>
        <a:bodyPr/>
        <a:lstStyle/>
        <a:p>
          <a:endParaRPr lang="en-US"/>
        </a:p>
      </dgm:t>
    </dgm:pt>
    <dgm:pt modelId="{4E5D8940-7783-49C7-AFEC-03A939171675}" type="sibTrans" cxnId="{E6B9B665-4F1E-49C2-86B5-7338322A3EF0}">
      <dgm:prSet/>
      <dgm:spPr/>
      <dgm:t>
        <a:bodyPr/>
        <a:lstStyle/>
        <a:p>
          <a:endParaRPr lang="en-US"/>
        </a:p>
      </dgm:t>
    </dgm:pt>
    <dgm:pt modelId="{07ED120C-F56F-4195-A0CB-BF880D7148B8}" type="pres">
      <dgm:prSet presAssocID="{2F844379-1880-471A-AF4B-E5F565D46B9E}" presName="diagram" presStyleCnt="0">
        <dgm:presLayoutVars>
          <dgm:dir/>
          <dgm:resizeHandles val="exact"/>
        </dgm:presLayoutVars>
      </dgm:prSet>
      <dgm:spPr/>
    </dgm:pt>
    <dgm:pt modelId="{69049838-4D03-4CF5-AFC4-5A540543A3FB}" type="pres">
      <dgm:prSet presAssocID="{5EC3EFF4-7103-4680-9859-6EC89F82F28F}" presName="node" presStyleLbl="node1" presStyleIdx="0" presStyleCnt="4">
        <dgm:presLayoutVars>
          <dgm:bulletEnabled val="1"/>
        </dgm:presLayoutVars>
      </dgm:prSet>
      <dgm:spPr/>
    </dgm:pt>
    <dgm:pt modelId="{2C7198E5-6447-4BF9-8B48-341D301B9EB9}" type="pres">
      <dgm:prSet presAssocID="{EB7344E2-6FC4-4093-AFB6-A46CCC7EE012}" presName="sibTrans" presStyleLbl="sibTrans2D1" presStyleIdx="0" presStyleCnt="3"/>
      <dgm:spPr/>
    </dgm:pt>
    <dgm:pt modelId="{8A7A477D-7B5B-4BE0-AA88-35ED77499740}" type="pres">
      <dgm:prSet presAssocID="{EB7344E2-6FC4-4093-AFB6-A46CCC7EE012}" presName="connectorText" presStyleLbl="sibTrans2D1" presStyleIdx="0" presStyleCnt="3"/>
      <dgm:spPr/>
    </dgm:pt>
    <dgm:pt modelId="{B7AD2A14-3805-42E7-A8FA-08C885D30E77}" type="pres">
      <dgm:prSet presAssocID="{BC66E53E-C1D7-45AE-995B-5D1D53BEDA0C}" presName="node" presStyleLbl="node1" presStyleIdx="1" presStyleCnt="4">
        <dgm:presLayoutVars>
          <dgm:bulletEnabled val="1"/>
        </dgm:presLayoutVars>
      </dgm:prSet>
      <dgm:spPr/>
    </dgm:pt>
    <dgm:pt modelId="{ACEAC2F3-F0C5-4C3A-91F1-40B2CB65035F}" type="pres">
      <dgm:prSet presAssocID="{D995C8FA-45CC-497A-9AD7-3242A7986976}" presName="sibTrans" presStyleLbl="sibTrans2D1" presStyleIdx="1" presStyleCnt="3"/>
      <dgm:spPr/>
    </dgm:pt>
    <dgm:pt modelId="{E3756136-4D8F-4EE8-A843-D77B22A8F0CC}" type="pres">
      <dgm:prSet presAssocID="{D995C8FA-45CC-497A-9AD7-3242A7986976}" presName="connectorText" presStyleLbl="sibTrans2D1" presStyleIdx="1" presStyleCnt="3"/>
      <dgm:spPr/>
    </dgm:pt>
    <dgm:pt modelId="{2C7BC85D-01B9-4032-8519-68601266932D}" type="pres">
      <dgm:prSet presAssocID="{30543A27-1C56-414D-8FD2-AF381F905B60}" presName="node" presStyleLbl="node1" presStyleIdx="2" presStyleCnt="4">
        <dgm:presLayoutVars>
          <dgm:bulletEnabled val="1"/>
        </dgm:presLayoutVars>
      </dgm:prSet>
      <dgm:spPr/>
    </dgm:pt>
    <dgm:pt modelId="{787A07AA-6BF5-4714-AA29-5898DBE2C894}" type="pres">
      <dgm:prSet presAssocID="{FC438C69-E9CB-49EF-A49F-910768DD2889}" presName="sibTrans" presStyleLbl="sibTrans2D1" presStyleIdx="2" presStyleCnt="3"/>
      <dgm:spPr/>
    </dgm:pt>
    <dgm:pt modelId="{B7C15149-E33B-4121-874B-68A5ACC4F73A}" type="pres">
      <dgm:prSet presAssocID="{FC438C69-E9CB-49EF-A49F-910768DD2889}" presName="connectorText" presStyleLbl="sibTrans2D1" presStyleIdx="2" presStyleCnt="3"/>
      <dgm:spPr/>
    </dgm:pt>
    <dgm:pt modelId="{461E7D46-8FAF-4162-8F96-2EB25613E504}" type="pres">
      <dgm:prSet presAssocID="{6C36E959-0A2A-4563-80CD-E4B6E40F4826}" presName="node" presStyleLbl="node1" presStyleIdx="3" presStyleCnt="4">
        <dgm:presLayoutVars>
          <dgm:bulletEnabled val="1"/>
        </dgm:presLayoutVars>
      </dgm:prSet>
      <dgm:spPr/>
    </dgm:pt>
  </dgm:ptLst>
  <dgm:cxnLst>
    <dgm:cxn modelId="{3CF20A09-F482-4CBD-8F9E-808676A62585}" type="presOf" srcId="{EB7344E2-6FC4-4093-AFB6-A46CCC7EE012}" destId="{8A7A477D-7B5B-4BE0-AA88-35ED77499740}" srcOrd="1" destOrd="0" presId="urn:microsoft.com/office/officeart/2005/8/layout/process5"/>
    <dgm:cxn modelId="{0824A310-9D6C-4C08-8CA4-4891AAEB6C3F}" type="presOf" srcId="{FC438C69-E9CB-49EF-A49F-910768DD2889}" destId="{787A07AA-6BF5-4714-AA29-5898DBE2C894}" srcOrd="0" destOrd="0" presId="urn:microsoft.com/office/officeart/2005/8/layout/process5"/>
    <dgm:cxn modelId="{D0677925-4F30-4BBB-9FB5-94D3898E2DF8}" srcId="{2F844379-1880-471A-AF4B-E5F565D46B9E}" destId="{30543A27-1C56-414D-8FD2-AF381F905B60}" srcOrd="2" destOrd="0" parTransId="{63DD1C94-DD83-481E-81DE-02623B01228D}" sibTransId="{FC438C69-E9CB-49EF-A49F-910768DD2889}"/>
    <dgm:cxn modelId="{23BCA236-F933-4ACC-BDEF-7D2F6FAA6C7B}" type="presOf" srcId="{FC438C69-E9CB-49EF-A49F-910768DD2889}" destId="{B7C15149-E33B-4121-874B-68A5ACC4F73A}" srcOrd="1" destOrd="0" presId="urn:microsoft.com/office/officeart/2005/8/layout/process5"/>
    <dgm:cxn modelId="{FE004141-AA61-4886-93CE-53980D67EE47}" type="presOf" srcId="{BC66E53E-C1D7-45AE-995B-5D1D53BEDA0C}" destId="{B7AD2A14-3805-42E7-A8FA-08C885D30E77}" srcOrd="0" destOrd="0" presId="urn:microsoft.com/office/officeart/2005/8/layout/process5"/>
    <dgm:cxn modelId="{5F763864-DA54-40BF-B5EC-C8DC7B1C94B8}" type="presOf" srcId="{2F844379-1880-471A-AF4B-E5F565D46B9E}" destId="{07ED120C-F56F-4195-A0CB-BF880D7148B8}" srcOrd="0" destOrd="0" presId="urn:microsoft.com/office/officeart/2005/8/layout/process5"/>
    <dgm:cxn modelId="{E6B9B665-4F1E-49C2-86B5-7338322A3EF0}" srcId="{2F844379-1880-471A-AF4B-E5F565D46B9E}" destId="{6C36E959-0A2A-4563-80CD-E4B6E40F4826}" srcOrd="3" destOrd="0" parTransId="{DF9D21B3-9F6A-4804-91C5-DDF8676817CA}" sibTransId="{4E5D8940-7783-49C7-AFEC-03A939171675}"/>
    <dgm:cxn modelId="{2213E253-9586-41BE-B1EF-305D66983619}" type="presOf" srcId="{5EC3EFF4-7103-4680-9859-6EC89F82F28F}" destId="{69049838-4D03-4CF5-AFC4-5A540543A3FB}" srcOrd="0" destOrd="0" presId="urn:microsoft.com/office/officeart/2005/8/layout/process5"/>
    <dgm:cxn modelId="{70951385-7983-41A5-B8A3-21E7E1AACF3D}" type="presOf" srcId="{30543A27-1C56-414D-8FD2-AF381F905B60}" destId="{2C7BC85D-01B9-4032-8519-68601266932D}" srcOrd="0" destOrd="0" presId="urn:microsoft.com/office/officeart/2005/8/layout/process5"/>
    <dgm:cxn modelId="{63804993-9BE0-4CAA-959D-EF3CCB8D1FED}" type="presOf" srcId="{D995C8FA-45CC-497A-9AD7-3242A7986976}" destId="{E3756136-4D8F-4EE8-A843-D77B22A8F0CC}" srcOrd="1" destOrd="0" presId="urn:microsoft.com/office/officeart/2005/8/layout/process5"/>
    <dgm:cxn modelId="{3EED2AA5-55D8-429E-B05A-BE3227BE802D}" type="presOf" srcId="{6C36E959-0A2A-4563-80CD-E4B6E40F4826}" destId="{461E7D46-8FAF-4162-8F96-2EB25613E504}" srcOrd="0" destOrd="0" presId="urn:microsoft.com/office/officeart/2005/8/layout/process5"/>
    <dgm:cxn modelId="{E854BEAD-87CA-4E18-A188-A26A6EC8CA81}" srcId="{2F844379-1880-471A-AF4B-E5F565D46B9E}" destId="{5EC3EFF4-7103-4680-9859-6EC89F82F28F}" srcOrd="0" destOrd="0" parTransId="{A2E861A4-FB79-427C-A674-34FA5850AEBE}" sibTransId="{EB7344E2-6FC4-4093-AFB6-A46CCC7EE012}"/>
    <dgm:cxn modelId="{49620BEC-1FCA-4E6D-BFDC-3DEEB9962D8B}" type="presOf" srcId="{D995C8FA-45CC-497A-9AD7-3242A7986976}" destId="{ACEAC2F3-F0C5-4C3A-91F1-40B2CB65035F}" srcOrd="0" destOrd="0" presId="urn:microsoft.com/office/officeart/2005/8/layout/process5"/>
    <dgm:cxn modelId="{004E39F1-C7A9-473F-84F4-4D249A62032B}" srcId="{2F844379-1880-471A-AF4B-E5F565D46B9E}" destId="{BC66E53E-C1D7-45AE-995B-5D1D53BEDA0C}" srcOrd="1" destOrd="0" parTransId="{A605B786-54DC-44DC-A851-1B52931118BD}" sibTransId="{D995C8FA-45CC-497A-9AD7-3242A7986976}"/>
    <dgm:cxn modelId="{8B5241F6-3337-4D0D-9704-27C17E854BF0}" type="presOf" srcId="{EB7344E2-6FC4-4093-AFB6-A46CCC7EE012}" destId="{2C7198E5-6447-4BF9-8B48-341D301B9EB9}" srcOrd="0" destOrd="0" presId="urn:microsoft.com/office/officeart/2005/8/layout/process5"/>
    <dgm:cxn modelId="{15AD6801-E6BF-4859-9CA5-9BFDDE397700}" type="presParOf" srcId="{07ED120C-F56F-4195-A0CB-BF880D7148B8}" destId="{69049838-4D03-4CF5-AFC4-5A540543A3FB}" srcOrd="0" destOrd="0" presId="urn:microsoft.com/office/officeart/2005/8/layout/process5"/>
    <dgm:cxn modelId="{85F84281-501B-473C-94CE-25C1CF0BC65B}" type="presParOf" srcId="{07ED120C-F56F-4195-A0CB-BF880D7148B8}" destId="{2C7198E5-6447-4BF9-8B48-341D301B9EB9}" srcOrd="1" destOrd="0" presId="urn:microsoft.com/office/officeart/2005/8/layout/process5"/>
    <dgm:cxn modelId="{38039056-1169-450C-851B-1CD2D83E52E0}" type="presParOf" srcId="{2C7198E5-6447-4BF9-8B48-341D301B9EB9}" destId="{8A7A477D-7B5B-4BE0-AA88-35ED77499740}" srcOrd="0" destOrd="0" presId="urn:microsoft.com/office/officeart/2005/8/layout/process5"/>
    <dgm:cxn modelId="{7C0F3436-941C-49FE-AB83-E2E7960B8ABB}" type="presParOf" srcId="{07ED120C-F56F-4195-A0CB-BF880D7148B8}" destId="{B7AD2A14-3805-42E7-A8FA-08C885D30E77}" srcOrd="2" destOrd="0" presId="urn:microsoft.com/office/officeart/2005/8/layout/process5"/>
    <dgm:cxn modelId="{376EF793-D0D7-42F9-B669-6B651CB87205}" type="presParOf" srcId="{07ED120C-F56F-4195-A0CB-BF880D7148B8}" destId="{ACEAC2F3-F0C5-4C3A-91F1-40B2CB65035F}" srcOrd="3" destOrd="0" presId="urn:microsoft.com/office/officeart/2005/8/layout/process5"/>
    <dgm:cxn modelId="{629154F6-ED32-43C5-AE3E-1CE8F8228E54}" type="presParOf" srcId="{ACEAC2F3-F0C5-4C3A-91F1-40B2CB65035F}" destId="{E3756136-4D8F-4EE8-A843-D77B22A8F0CC}" srcOrd="0" destOrd="0" presId="urn:microsoft.com/office/officeart/2005/8/layout/process5"/>
    <dgm:cxn modelId="{71D184F9-5A0C-4DF1-BBC7-19F74737DEFF}" type="presParOf" srcId="{07ED120C-F56F-4195-A0CB-BF880D7148B8}" destId="{2C7BC85D-01B9-4032-8519-68601266932D}" srcOrd="4" destOrd="0" presId="urn:microsoft.com/office/officeart/2005/8/layout/process5"/>
    <dgm:cxn modelId="{784A6FC8-26EA-4A70-B007-D138BFE942D5}" type="presParOf" srcId="{07ED120C-F56F-4195-A0CB-BF880D7148B8}" destId="{787A07AA-6BF5-4714-AA29-5898DBE2C894}" srcOrd="5" destOrd="0" presId="urn:microsoft.com/office/officeart/2005/8/layout/process5"/>
    <dgm:cxn modelId="{9B693FAF-0A22-4B7A-A8ED-00EF18135B66}" type="presParOf" srcId="{787A07AA-6BF5-4714-AA29-5898DBE2C894}" destId="{B7C15149-E33B-4121-874B-68A5ACC4F73A}" srcOrd="0" destOrd="0" presId="urn:microsoft.com/office/officeart/2005/8/layout/process5"/>
    <dgm:cxn modelId="{F4B2BB06-7513-4D25-BE13-A564428BE587}" type="presParOf" srcId="{07ED120C-F56F-4195-A0CB-BF880D7148B8}" destId="{461E7D46-8FAF-4162-8F96-2EB25613E50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51FBC8-0266-460F-AB89-B95D24A829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8B22B7-30AE-47D4-86C8-F1D3E8766C61}">
      <dgm:prSet/>
      <dgm:spPr/>
      <dgm:t>
        <a:bodyPr/>
        <a:lstStyle/>
        <a:p>
          <a:pPr>
            <a:defRPr cap="all"/>
          </a:pPr>
          <a:r>
            <a:rPr lang="en-US"/>
            <a:t>Diurnal and seasonal variation</a:t>
          </a:r>
        </a:p>
      </dgm:t>
    </dgm:pt>
    <dgm:pt modelId="{B95BD105-F791-4B8E-8449-292FF183DE25}" type="parTrans" cxnId="{8B860BA2-1BD6-41A0-B7D1-D6D623F5C21F}">
      <dgm:prSet/>
      <dgm:spPr/>
      <dgm:t>
        <a:bodyPr/>
        <a:lstStyle/>
        <a:p>
          <a:endParaRPr lang="en-US"/>
        </a:p>
      </dgm:t>
    </dgm:pt>
    <dgm:pt modelId="{7312B64B-E063-483D-B006-4B577B6C9DA2}" type="sibTrans" cxnId="{8B860BA2-1BD6-41A0-B7D1-D6D623F5C21F}">
      <dgm:prSet/>
      <dgm:spPr/>
      <dgm:t>
        <a:bodyPr/>
        <a:lstStyle/>
        <a:p>
          <a:endParaRPr lang="en-US"/>
        </a:p>
      </dgm:t>
    </dgm:pt>
    <dgm:pt modelId="{5A0DD2EC-0109-40BE-A7D3-0C06484FE4FD}">
      <dgm:prSet/>
      <dgm:spPr/>
      <dgm:t>
        <a:bodyPr/>
        <a:lstStyle/>
        <a:p>
          <a:pPr>
            <a:defRPr cap="all"/>
          </a:pPr>
          <a:r>
            <a:rPr lang="en-US" dirty="0"/>
            <a:t>Weather temperature comparison</a:t>
          </a:r>
        </a:p>
      </dgm:t>
    </dgm:pt>
    <dgm:pt modelId="{2AF8FFE2-50C9-4FE8-A7A0-CC4D66B57A1F}" type="parTrans" cxnId="{A0C39992-9BCB-4236-B45F-41C97C2BA34F}">
      <dgm:prSet/>
      <dgm:spPr/>
      <dgm:t>
        <a:bodyPr/>
        <a:lstStyle/>
        <a:p>
          <a:endParaRPr lang="en-US"/>
        </a:p>
      </dgm:t>
    </dgm:pt>
    <dgm:pt modelId="{1ADF4E35-17A4-4100-ADF6-0C5F0606766A}" type="sibTrans" cxnId="{A0C39992-9BCB-4236-B45F-41C97C2BA34F}">
      <dgm:prSet/>
      <dgm:spPr/>
      <dgm:t>
        <a:bodyPr/>
        <a:lstStyle/>
        <a:p>
          <a:endParaRPr lang="en-US"/>
        </a:p>
      </dgm:t>
    </dgm:pt>
    <dgm:pt modelId="{0000CE8A-8125-4DBA-8C63-372D1521675F}">
      <dgm:prSet/>
      <dgm:spPr/>
      <dgm:t>
        <a:bodyPr/>
        <a:lstStyle/>
        <a:p>
          <a:pPr>
            <a:defRPr cap="all"/>
          </a:pPr>
          <a:r>
            <a:rPr lang="en-US" dirty="0"/>
            <a:t>Prediction of temperature using linear regression</a:t>
          </a:r>
        </a:p>
      </dgm:t>
    </dgm:pt>
    <dgm:pt modelId="{C0A45C9D-1422-4E6E-8F2F-D6769146AC2D}" type="parTrans" cxnId="{C9662239-9CF1-4DA0-8C24-608E858D6E03}">
      <dgm:prSet/>
      <dgm:spPr/>
      <dgm:t>
        <a:bodyPr/>
        <a:lstStyle/>
        <a:p>
          <a:endParaRPr lang="en-US"/>
        </a:p>
      </dgm:t>
    </dgm:pt>
    <dgm:pt modelId="{6E511C97-3744-48B4-9A23-D30C1A8DD8A9}" type="sibTrans" cxnId="{C9662239-9CF1-4DA0-8C24-608E858D6E03}">
      <dgm:prSet/>
      <dgm:spPr/>
      <dgm:t>
        <a:bodyPr/>
        <a:lstStyle/>
        <a:p>
          <a:endParaRPr lang="en-US"/>
        </a:p>
      </dgm:t>
    </dgm:pt>
    <dgm:pt modelId="{934D227D-5C7A-4809-A980-A557F792A4A6}" type="pres">
      <dgm:prSet presAssocID="{ED51FBC8-0266-460F-AB89-B95D24A829F3}" presName="root" presStyleCnt="0">
        <dgm:presLayoutVars>
          <dgm:dir/>
          <dgm:resizeHandles val="exact"/>
        </dgm:presLayoutVars>
      </dgm:prSet>
      <dgm:spPr/>
    </dgm:pt>
    <dgm:pt modelId="{07B345B6-BA08-4E18-8874-160601540A5D}" type="pres">
      <dgm:prSet presAssocID="{EA8B22B7-30AE-47D4-86C8-F1D3E8766C61}" presName="compNode" presStyleCnt="0"/>
      <dgm:spPr/>
    </dgm:pt>
    <dgm:pt modelId="{678C34C4-D871-4782-8E3B-BCB5FD6C5921}" type="pres">
      <dgm:prSet presAssocID="{EA8B22B7-30AE-47D4-86C8-F1D3E8766C6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653662-E1FA-421C-A435-67FE8CECF6B3}" type="pres">
      <dgm:prSet presAssocID="{EA8B22B7-30AE-47D4-86C8-F1D3E8766C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88FE60DF-9ACF-4A6A-BC60-6600953200E6}" type="pres">
      <dgm:prSet presAssocID="{EA8B22B7-30AE-47D4-86C8-F1D3E8766C61}" presName="spaceRect" presStyleCnt="0"/>
      <dgm:spPr/>
    </dgm:pt>
    <dgm:pt modelId="{FA05038E-1F57-40B7-8FC3-8F9E991F207A}" type="pres">
      <dgm:prSet presAssocID="{EA8B22B7-30AE-47D4-86C8-F1D3E8766C61}" presName="textRect" presStyleLbl="revTx" presStyleIdx="0" presStyleCnt="3">
        <dgm:presLayoutVars>
          <dgm:chMax val="1"/>
          <dgm:chPref val="1"/>
        </dgm:presLayoutVars>
      </dgm:prSet>
      <dgm:spPr/>
    </dgm:pt>
    <dgm:pt modelId="{8EC11368-79FC-42E8-AC97-0E167029B5ED}" type="pres">
      <dgm:prSet presAssocID="{7312B64B-E063-483D-B006-4B577B6C9DA2}" presName="sibTrans" presStyleCnt="0"/>
      <dgm:spPr/>
    </dgm:pt>
    <dgm:pt modelId="{530CC1C9-D391-47E6-A799-67AE2C2E8E38}" type="pres">
      <dgm:prSet presAssocID="{5A0DD2EC-0109-40BE-A7D3-0C06484FE4FD}" presName="compNode" presStyleCnt="0"/>
      <dgm:spPr/>
    </dgm:pt>
    <dgm:pt modelId="{DD827CCE-F47E-43C2-A254-199222E1916E}" type="pres">
      <dgm:prSet presAssocID="{5A0DD2EC-0109-40BE-A7D3-0C06484FE4F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564737-EF6D-49D4-A297-782873310BBC}" type="pres">
      <dgm:prSet presAssocID="{5A0DD2EC-0109-40BE-A7D3-0C06484FE4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03A55D35-8F4D-4E79-AAB9-9B25806A4235}" type="pres">
      <dgm:prSet presAssocID="{5A0DD2EC-0109-40BE-A7D3-0C06484FE4FD}" presName="spaceRect" presStyleCnt="0"/>
      <dgm:spPr/>
    </dgm:pt>
    <dgm:pt modelId="{8106C156-2A2D-4843-A9A2-1D63D40B5158}" type="pres">
      <dgm:prSet presAssocID="{5A0DD2EC-0109-40BE-A7D3-0C06484FE4FD}" presName="textRect" presStyleLbl="revTx" presStyleIdx="1" presStyleCnt="3">
        <dgm:presLayoutVars>
          <dgm:chMax val="1"/>
          <dgm:chPref val="1"/>
        </dgm:presLayoutVars>
      </dgm:prSet>
      <dgm:spPr/>
    </dgm:pt>
    <dgm:pt modelId="{3C10F525-FE49-4B62-BC56-C2F872253225}" type="pres">
      <dgm:prSet presAssocID="{1ADF4E35-17A4-4100-ADF6-0C5F0606766A}" presName="sibTrans" presStyleCnt="0"/>
      <dgm:spPr/>
    </dgm:pt>
    <dgm:pt modelId="{4DAE8208-E772-46FE-AE5A-1DEB561830C6}" type="pres">
      <dgm:prSet presAssocID="{0000CE8A-8125-4DBA-8C63-372D1521675F}" presName="compNode" presStyleCnt="0"/>
      <dgm:spPr/>
    </dgm:pt>
    <dgm:pt modelId="{339E7399-E1C3-4689-A6C7-5C6869BAD495}" type="pres">
      <dgm:prSet presAssocID="{0000CE8A-8125-4DBA-8C63-372D1521675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82616F0-735D-4A52-B0E5-D35B6670F1C1}" type="pres">
      <dgm:prSet presAssocID="{0000CE8A-8125-4DBA-8C63-372D152167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1A123B-542C-4343-A666-678BEC25A617}" type="pres">
      <dgm:prSet presAssocID="{0000CE8A-8125-4DBA-8C63-372D1521675F}" presName="spaceRect" presStyleCnt="0"/>
      <dgm:spPr/>
    </dgm:pt>
    <dgm:pt modelId="{5FCD6689-2B27-4CF8-BDEB-F737BCF7AF77}" type="pres">
      <dgm:prSet presAssocID="{0000CE8A-8125-4DBA-8C63-372D152167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9662239-9CF1-4DA0-8C24-608E858D6E03}" srcId="{ED51FBC8-0266-460F-AB89-B95D24A829F3}" destId="{0000CE8A-8125-4DBA-8C63-372D1521675F}" srcOrd="2" destOrd="0" parTransId="{C0A45C9D-1422-4E6E-8F2F-D6769146AC2D}" sibTransId="{6E511C97-3744-48B4-9A23-D30C1A8DD8A9}"/>
    <dgm:cxn modelId="{079FCA4D-8D00-4037-B73A-ECFBAFC2B4D6}" type="presOf" srcId="{ED51FBC8-0266-460F-AB89-B95D24A829F3}" destId="{934D227D-5C7A-4809-A980-A557F792A4A6}" srcOrd="0" destOrd="0" presId="urn:microsoft.com/office/officeart/2018/5/layout/IconLeafLabelList"/>
    <dgm:cxn modelId="{5AFFCE77-9C0A-40D4-B983-E3D68356499D}" type="presOf" srcId="{0000CE8A-8125-4DBA-8C63-372D1521675F}" destId="{5FCD6689-2B27-4CF8-BDEB-F737BCF7AF77}" srcOrd="0" destOrd="0" presId="urn:microsoft.com/office/officeart/2018/5/layout/IconLeafLabelList"/>
    <dgm:cxn modelId="{A0C39992-9BCB-4236-B45F-41C97C2BA34F}" srcId="{ED51FBC8-0266-460F-AB89-B95D24A829F3}" destId="{5A0DD2EC-0109-40BE-A7D3-0C06484FE4FD}" srcOrd="1" destOrd="0" parTransId="{2AF8FFE2-50C9-4FE8-A7A0-CC4D66B57A1F}" sibTransId="{1ADF4E35-17A4-4100-ADF6-0C5F0606766A}"/>
    <dgm:cxn modelId="{8B860BA2-1BD6-41A0-B7D1-D6D623F5C21F}" srcId="{ED51FBC8-0266-460F-AB89-B95D24A829F3}" destId="{EA8B22B7-30AE-47D4-86C8-F1D3E8766C61}" srcOrd="0" destOrd="0" parTransId="{B95BD105-F791-4B8E-8449-292FF183DE25}" sibTransId="{7312B64B-E063-483D-B006-4B577B6C9DA2}"/>
    <dgm:cxn modelId="{B63C4CA4-4780-4659-9CB0-58418F0D3A0E}" type="presOf" srcId="{EA8B22B7-30AE-47D4-86C8-F1D3E8766C61}" destId="{FA05038E-1F57-40B7-8FC3-8F9E991F207A}" srcOrd="0" destOrd="0" presId="urn:microsoft.com/office/officeart/2018/5/layout/IconLeafLabelList"/>
    <dgm:cxn modelId="{41A4E1A7-89DB-4D7B-B664-9D4263E95BF9}" type="presOf" srcId="{5A0DD2EC-0109-40BE-A7D3-0C06484FE4FD}" destId="{8106C156-2A2D-4843-A9A2-1D63D40B5158}" srcOrd="0" destOrd="0" presId="urn:microsoft.com/office/officeart/2018/5/layout/IconLeafLabelList"/>
    <dgm:cxn modelId="{C5E6F42F-6D53-43FC-9F34-13E882BBBCE0}" type="presParOf" srcId="{934D227D-5C7A-4809-A980-A557F792A4A6}" destId="{07B345B6-BA08-4E18-8874-160601540A5D}" srcOrd="0" destOrd="0" presId="urn:microsoft.com/office/officeart/2018/5/layout/IconLeafLabelList"/>
    <dgm:cxn modelId="{50B32ABE-38B3-4C03-B6B8-A08711D121A9}" type="presParOf" srcId="{07B345B6-BA08-4E18-8874-160601540A5D}" destId="{678C34C4-D871-4782-8E3B-BCB5FD6C5921}" srcOrd="0" destOrd="0" presId="urn:microsoft.com/office/officeart/2018/5/layout/IconLeafLabelList"/>
    <dgm:cxn modelId="{E170C70D-0548-4B27-ACC3-86780A011B55}" type="presParOf" srcId="{07B345B6-BA08-4E18-8874-160601540A5D}" destId="{8A653662-E1FA-421C-A435-67FE8CECF6B3}" srcOrd="1" destOrd="0" presId="urn:microsoft.com/office/officeart/2018/5/layout/IconLeafLabelList"/>
    <dgm:cxn modelId="{43CA903B-984C-4598-A46E-ED69DBD1518C}" type="presParOf" srcId="{07B345B6-BA08-4E18-8874-160601540A5D}" destId="{88FE60DF-9ACF-4A6A-BC60-6600953200E6}" srcOrd="2" destOrd="0" presId="urn:microsoft.com/office/officeart/2018/5/layout/IconLeafLabelList"/>
    <dgm:cxn modelId="{1D15C144-188B-47AB-9711-67C7FE556A5C}" type="presParOf" srcId="{07B345B6-BA08-4E18-8874-160601540A5D}" destId="{FA05038E-1F57-40B7-8FC3-8F9E991F207A}" srcOrd="3" destOrd="0" presId="urn:microsoft.com/office/officeart/2018/5/layout/IconLeafLabelList"/>
    <dgm:cxn modelId="{D7AC1741-9D65-424A-AC42-5668D546F975}" type="presParOf" srcId="{934D227D-5C7A-4809-A980-A557F792A4A6}" destId="{8EC11368-79FC-42E8-AC97-0E167029B5ED}" srcOrd="1" destOrd="0" presId="urn:microsoft.com/office/officeart/2018/5/layout/IconLeafLabelList"/>
    <dgm:cxn modelId="{D53E53EB-CECB-4BC5-B389-1FA252AC0E47}" type="presParOf" srcId="{934D227D-5C7A-4809-A980-A557F792A4A6}" destId="{530CC1C9-D391-47E6-A799-67AE2C2E8E38}" srcOrd="2" destOrd="0" presId="urn:microsoft.com/office/officeart/2018/5/layout/IconLeafLabelList"/>
    <dgm:cxn modelId="{981992BD-555A-4DDF-A515-298AF9777C57}" type="presParOf" srcId="{530CC1C9-D391-47E6-A799-67AE2C2E8E38}" destId="{DD827CCE-F47E-43C2-A254-199222E1916E}" srcOrd="0" destOrd="0" presId="urn:microsoft.com/office/officeart/2018/5/layout/IconLeafLabelList"/>
    <dgm:cxn modelId="{418BAC8B-542E-4724-8119-5769360855C7}" type="presParOf" srcId="{530CC1C9-D391-47E6-A799-67AE2C2E8E38}" destId="{7B564737-EF6D-49D4-A297-782873310BBC}" srcOrd="1" destOrd="0" presId="urn:microsoft.com/office/officeart/2018/5/layout/IconLeafLabelList"/>
    <dgm:cxn modelId="{EB44692D-E896-4179-83E6-F07F1CFBBDCF}" type="presParOf" srcId="{530CC1C9-D391-47E6-A799-67AE2C2E8E38}" destId="{03A55D35-8F4D-4E79-AAB9-9B25806A4235}" srcOrd="2" destOrd="0" presId="urn:microsoft.com/office/officeart/2018/5/layout/IconLeafLabelList"/>
    <dgm:cxn modelId="{075611AF-8EA0-4EBC-95AB-388D48EC9A20}" type="presParOf" srcId="{530CC1C9-D391-47E6-A799-67AE2C2E8E38}" destId="{8106C156-2A2D-4843-A9A2-1D63D40B5158}" srcOrd="3" destOrd="0" presId="urn:microsoft.com/office/officeart/2018/5/layout/IconLeafLabelList"/>
    <dgm:cxn modelId="{A3E965CA-27F2-4C61-AB25-6D2B9FF021B6}" type="presParOf" srcId="{934D227D-5C7A-4809-A980-A557F792A4A6}" destId="{3C10F525-FE49-4B62-BC56-C2F872253225}" srcOrd="3" destOrd="0" presId="urn:microsoft.com/office/officeart/2018/5/layout/IconLeafLabelList"/>
    <dgm:cxn modelId="{F210BC17-6CD2-4D85-8F02-AC9714F99AAF}" type="presParOf" srcId="{934D227D-5C7A-4809-A980-A557F792A4A6}" destId="{4DAE8208-E772-46FE-AE5A-1DEB561830C6}" srcOrd="4" destOrd="0" presId="urn:microsoft.com/office/officeart/2018/5/layout/IconLeafLabelList"/>
    <dgm:cxn modelId="{65FE538A-0D56-40B1-984F-355B371DC573}" type="presParOf" srcId="{4DAE8208-E772-46FE-AE5A-1DEB561830C6}" destId="{339E7399-E1C3-4689-A6C7-5C6869BAD495}" srcOrd="0" destOrd="0" presId="urn:microsoft.com/office/officeart/2018/5/layout/IconLeafLabelList"/>
    <dgm:cxn modelId="{6A95EC29-D25B-4DE7-9E84-116646E75C48}" type="presParOf" srcId="{4DAE8208-E772-46FE-AE5A-1DEB561830C6}" destId="{082616F0-735D-4A52-B0E5-D35B6670F1C1}" srcOrd="1" destOrd="0" presId="urn:microsoft.com/office/officeart/2018/5/layout/IconLeafLabelList"/>
    <dgm:cxn modelId="{C2546EE7-4103-4461-A3E9-BB1FCF98E6AD}" type="presParOf" srcId="{4DAE8208-E772-46FE-AE5A-1DEB561830C6}" destId="{431A123B-542C-4343-A666-678BEC25A617}" srcOrd="2" destOrd="0" presId="urn:microsoft.com/office/officeart/2018/5/layout/IconLeafLabelList"/>
    <dgm:cxn modelId="{0ACBACA4-198E-4A88-80AA-9EAB5126029E}" type="presParOf" srcId="{4DAE8208-E772-46FE-AE5A-1DEB561830C6}" destId="{5FCD6689-2B27-4CF8-BDEB-F737BCF7AF7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58D24A-3B62-4002-836F-A46DB692E7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A76690-BC30-453E-B18E-7A3D67BAF0B9}">
      <dgm:prSet/>
      <dgm:spPr/>
      <dgm:t>
        <a:bodyPr/>
        <a:lstStyle/>
        <a:p>
          <a:r>
            <a:rPr lang="en-US" dirty="0"/>
            <a:t>Details about Probe</a:t>
          </a:r>
        </a:p>
      </dgm:t>
    </dgm:pt>
    <dgm:pt modelId="{67E66179-FC24-49EA-8F81-2DF07EE039C4}" type="parTrans" cxnId="{B7E72A6C-44D0-44C6-94E0-5C95F878BDD3}">
      <dgm:prSet/>
      <dgm:spPr/>
      <dgm:t>
        <a:bodyPr/>
        <a:lstStyle/>
        <a:p>
          <a:endParaRPr lang="en-US"/>
        </a:p>
      </dgm:t>
    </dgm:pt>
    <dgm:pt modelId="{881A5E15-5CE4-45F3-90CF-B4BC2CBC16DF}" type="sibTrans" cxnId="{B7E72A6C-44D0-44C6-94E0-5C95F878BDD3}">
      <dgm:prSet/>
      <dgm:spPr/>
      <dgm:t>
        <a:bodyPr/>
        <a:lstStyle/>
        <a:p>
          <a:endParaRPr lang="en-US"/>
        </a:p>
      </dgm:t>
    </dgm:pt>
    <dgm:pt modelId="{8D9D164A-32B8-44F3-956D-A9EF16DDA57E}">
      <dgm:prSet/>
      <dgm:spPr/>
      <dgm:t>
        <a:bodyPr/>
        <a:lstStyle/>
        <a:p>
          <a:r>
            <a:rPr lang="en-US"/>
            <a:t>Probe performance by location and soil</a:t>
          </a:r>
        </a:p>
      </dgm:t>
    </dgm:pt>
    <dgm:pt modelId="{95AA7563-1BD9-45D3-815C-61A85738E333}" type="parTrans" cxnId="{FB432B63-405A-404D-A48B-45BD32AF1803}">
      <dgm:prSet/>
      <dgm:spPr/>
      <dgm:t>
        <a:bodyPr/>
        <a:lstStyle/>
        <a:p>
          <a:endParaRPr lang="en-US"/>
        </a:p>
      </dgm:t>
    </dgm:pt>
    <dgm:pt modelId="{F1FE7AF0-F4B9-4983-A046-89733D2E09C3}" type="sibTrans" cxnId="{FB432B63-405A-404D-A48B-45BD32AF1803}">
      <dgm:prSet/>
      <dgm:spPr/>
      <dgm:t>
        <a:bodyPr/>
        <a:lstStyle/>
        <a:p>
          <a:endParaRPr lang="en-US"/>
        </a:p>
      </dgm:t>
    </dgm:pt>
    <dgm:pt modelId="{EDDD2575-8B60-462E-8871-07698683B90F}">
      <dgm:prSet/>
      <dgm:spPr/>
      <dgm:t>
        <a:bodyPr/>
        <a:lstStyle/>
        <a:p>
          <a:r>
            <a:rPr lang="en-US" dirty="0"/>
            <a:t>Similarity analysis: e.g., K-means </a:t>
          </a:r>
        </a:p>
      </dgm:t>
    </dgm:pt>
    <dgm:pt modelId="{42411EDA-6704-4C34-8AC9-00B3954F7366}" type="parTrans" cxnId="{F35918C1-0622-4C5C-BBFB-8089959059F5}">
      <dgm:prSet/>
      <dgm:spPr/>
      <dgm:t>
        <a:bodyPr/>
        <a:lstStyle/>
        <a:p>
          <a:endParaRPr lang="en-US"/>
        </a:p>
      </dgm:t>
    </dgm:pt>
    <dgm:pt modelId="{61E98CA2-9EAB-4D2C-926C-02A35738F97E}" type="sibTrans" cxnId="{F35918C1-0622-4C5C-BBFB-8089959059F5}">
      <dgm:prSet/>
      <dgm:spPr/>
      <dgm:t>
        <a:bodyPr/>
        <a:lstStyle/>
        <a:p>
          <a:endParaRPr lang="en-US"/>
        </a:p>
      </dgm:t>
    </dgm:pt>
    <dgm:pt modelId="{0964BED5-063A-4222-95EE-97C021B25F0F}" type="pres">
      <dgm:prSet presAssocID="{9858D24A-3B62-4002-836F-A46DB692E7B5}" presName="root" presStyleCnt="0">
        <dgm:presLayoutVars>
          <dgm:dir/>
          <dgm:resizeHandles val="exact"/>
        </dgm:presLayoutVars>
      </dgm:prSet>
      <dgm:spPr/>
    </dgm:pt>
    <dgm:pt modelId="{E7ED15C9-47F2-4A3A-8BC2-C2AF27D87C7B}" type="pres">
      <dgm:prSet presAssocID="{7FA76690-BC30-453E-B18E-7A3D67BAF0B9}" presName="compNode" presStyleCnt="0"/>
      <dgm:spPr/>
    </dgm:pt>
    <dgm:pt modelId="{98AFB003-5DDD-4DB0-A14A-A1F4B0F54C1B}" type="pres">
      <dgm:prSet presAssocID="{7FA76690-BC30-453E-B18E-7A3D67BAF0B9}" presName="bgRect" presStyleLbl="bgShp" presStyleIdx="0" presStyleCnt="3"/>
      <dgm:spPr/>
    </dgm:pt>
    <dgm:pt modelId="{BB967719-4614-4B02-849B-6B07A30E93C1}" type="pres">
      <dgm:prSet presAssocID="{7FA76690-BC30-453E-B18E-7A3D67BAF0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34ACC4-7F19-426C-912C-7C8C0E4EEFD2}" type="pres">
      <dgm:prSet presAssocID="{7FA76690-BC30-453E-B18E-7A3D67BAF0B9}" presName="spaceRect" presStyleCnt="0"/>
      <dgm:spPr/>
    </dgm:pt>
    <dgm:pt modelId="{E1264A30-B94E-4EEA-8C21-FD41545C9000}" type="pres">
      <dgm:prSet presAssocID="{7FA76690-BC30-453E-B18E-7A3D67BAF0B9}" presName="parTx" presStyleLbl="revTx" presStyleIdx="0" presStyleCnt="3">
        <dgm:presLayoutVars>
          <dgm:chMax val="0"/>
          <dgm:chPref val="0"/>
        </dgm:presLayoutVars>
      </dgm:prSet>
      <dgm:spPr/>
    </dgm:pt>
    <dgm:pt modelId="{F907CF53-9520-445D-A7E2-FEFD2D12EDF2}" type="pres">
      <dgm:prSet presAssocID="{881A5E15-5CE4-45F3-90CF-B4BC2CBC16DF}" presName="sibTrans" presStyleCnt="0"/>
      <dgm:spPr/>
    </dgm:pt>
    <dgm:pt modelId="{B4B901BE-6FC2-4122-AE50-010B01710915}" type="pres">
      <dgm:prSet presAssocID="{8D9D164A-32B8-44F3-956D-A9EF16DDA57E}" presName="compNode" presStyleCnt="0"/>
      <dgm:spPr/>
    </dgm:pt>
    <dgm:pt modelId="{54161869-2573-4079-ABA6-050B06DA926D}" type="pres">
      <dgm:prSet presAssocID="{8D9D164A-32B8-44F3-956D-A9EF16DDA57E}" presName="bgRect" presStyleLbl="bgShp" presStyleIdx="1" presStyleCnt="3"/>
      <dgm:spPr/>
    </dgm:pt>
    <dgm:pt modelId="{C64496D7-BD46-429A-A199-D4E7ABC3F097}" type="pres">
      <dgm:prSet presAssocID="{8D9D164A-32B8-44F3-956D-A9EF16DDA57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64F928-3FFE-4B94-85E2-BE0D53EE0B52}" type="pres">
      <dgm:prSet presAssocID="{8D9D164A-32B8-44F3-956D-A9EF16DDA57E}" presName="spaceRect" presStyleCnt="0"/>
      <dgm:spPr/>
    </dgm:pt>
    <dgm:pt modelId="{AABBECCB-6521-4E7C-8494-FB153C17B8AF}" type="pres">
      <dgm:prSet presAssocID="{8D9D164A-32B8-44F3-956D-A9EF16DDA57E}" presName="parTx" presStyleLbl="revTx" presStyleIdx="1" presStyleCnt="3">
        <dgm:presLayoutVars>
          <dgm:chMax val="0"/>
          <dgm:chPref val="0"/>
        </dgm:presLayoutVars>
      </dgm:prSet>
      <dgm:spPr/>
    </dgm:pt>
    <dgm:pt modelId="{DEFCEECC-DFE2-4B86-9748-9205E80E8F62}" type="pres">
      <dgm:prSet presAssocID="{F1FE7AF0-F4B9-4983-A046-89733D2E09C3}" presName="sibTrans" presStyleCnt="0"/>
      <dgm:spPr/>
    </dgm:pt>
    <dgm:pt modelId="{A0C31215-CA39-4FBA-B32A-B47FAEF34D8E}" type="pres">
      <dgm:prSet presAssocID="{EDDD2575-8B60-462E-8871-07698683B90F}" presName="compNode" presStyleCnt="0"/>
      <dgm:spPr/>
    </dgm:pt>
    <dgm:pt modelId="{6CDE4AA7-EF73-4C1F-BE63-6063503CC83E}" type="pres">
      <dgm:prSet presAssocID="{EDDD2575-8B60-462E-8871-07698683B90F}" presName="bgRect" presStyleLbl="bgShp" presStyleIdx="2" presStyleCnt="3"/>
      <dgm:spPr/>
    </dgm:pt>
    <dgm:pt modelId="{3863F132-590D-446A-9294-91F0B0E32342}" type="pres">
      <dgm:prSet presAssocID="{EDDD2575-8B60-462E-8871-07698683B9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67C53D7-46E7-40D3-9878-EF7E2A34624C}" type="pres">
      <dgm:prSet presAssocID="{EDDD2575-8B60-462E-8871-07698683B90F}" presName="spaceRect" presStyleCnt="0"/>
      <dgm:spPr/>
    </dgm:pt>
    <dgm:pt modelId="{A4618E14-DA56-4A0E-BF7F-C0D727B3F771}" type="pres">
      <dgm:prSet presAssocID="{EDDD2575-8B60-462E-8871-07698683B9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5FA730-9856-4E02-9C66-7D02EF9E357F}" type="presOf" srcId="{8D9D164A-32B8-44F3-956D-A9EF16DDA57E}" destId="{AABBECCB-6521-4E7C-8494-FB153C17B8AF}" srcOrd="0" destOrd="0" presId="urn:microsoft.com/office/officeart/2018/2/layout/IconVerticalSolidList"/>
    <dgm:cxn modelId="{17A5EC40-8F7E-4ADF-BBB4-16EB07838267}" type="presOf" srcId="{7FA76690-BC30-453E-B18E-7A3D67BAF0B9}" destId="{E1264A30-B94E-4EEA-8C21-FD41545C9000}" srcOrd="0" destOrd="0" presId="urn:microsoft.com/office/officeart/2018/2/layout/IconVerticalSolidList"/>
    <dgm:cxn modelId="{FB432B63-405A-404D-A48B-45BD32AF1803}" srcId="{9858D24A-3B62-4002-836F-A46DB692E7B5}" destId="{8D9D164A-32B8-44F3-956D-A9EF16DDA57E}" srcOrd="1" destOrd="0" parTransId="{95AA7563-1BD9-45D3-815C-61A85738E333}" sibTransId="{F1FE7AF0-F4B9-4983-A046-89733D2E09C3}"/>
    <dgm:cxn modelId="{DCDB0A64-648C-45AF-A0DC-F32080A49D14}" type="presOf" srcId="{9858D24A-3B62-4002-836F-A46DB692E7B5}" destId="{0964BED5-063A-4222-95EE-97C021B25F0F}" srcOrd="0" destOrd="0" presId="urn:microsoft.com/office/officeart/2018/2/layout/IconVerticalSolidList"/>
    <dgm:cxn modelId="{B7E72A6C-44D0-44C6-94E0-5C95F878BDD3}" srcId="{9858D24A-3B62-4002-836F-A46DB692E7B5}" destId="{7FA76690-BC30-453E-B18E-7A3D67BAF0B9}" srcOrd="0" destOrd="0" parTransId="{67E66179-FC24-49EA-8F81-2DF07EE039C4}" sibTransId="{881A5E15-5CE4-45F3-90CF-B4BC2CBC16DF}"/>
    <dgm:cxn modelId="{3B3394A9-C5AF-44A1-B21C-252BBAD56676}" type="presOf" srcId="{EDDD2575-8B60-462E-8871-07698683B90F}" destId="{A4618E14-DA56-4A0E-BF7F-C0D727B3F771}" srcOrd="0" destOrd="0" presId="urn:microsoft.com/office/officeart/2018/2/layout/IconVerticalSolidList"/>
    <dgm:cxn modelId="{F35918C1-0622-4C5C-BBFB-8089959059F5}" srcId="{9858D24A-3B62-4002-836F-A46DB692E7B5}" destId="{EDDD2575-8B60-462E-8871-07698683B90F}" srcOrd="2" destOrd="0" parTransId="{42411EDA-6704-4C34-8AC9-00B3954F7366}" sibTransId="{61E98CA2-9EAB-4D2C-926C-02A35738F97E}"/>
    <dgm:cxn modelId="{C9030253-5C32-42F8-8266-22C07137BBF1}" type="presParOf" srcId="{0964BED5-063A-4222-95EE-97C021B25F0F}" destId="{E7ED15C9-47F2-4A3A-8BC2-C2AF27D87C7B}" srcOrd="0" destOrd="0" presId="urn:microsoft.com/office/officeart/2018/2/layout/IconVerticalSolidList"/>
    <dgm:cxn modelId="{C1757A58-EE1B-4B70-B799-9F6F9B63850E}" type="presParOf" srcId="{E7ED15C9-47F2-4A3A-8BC2-C2AF27D87C7B}" destId="{98AFB003-5DDD-4DB0-A14A-A1F4B0F54C1B}" srcOrd="0" destOrd="0" presId="urn:microsoft.com/office/officeart/2018/2/layout/IconVerticalSolidList"/>
    <dgm:cxn modelId="{9F2A326E-F7BF-454C-929D-A37DC2AAD9A7}" type="presParOf" srcId="{E7ED15C9-47F2-4A3A-8BC2-C2AF27D87C7B}" destId="{BB967719-4614-4B02-849B-6B07A30E93C1}" srcOrd="1" destOrd="0" presId="urn:microsoft.com/office/officeart/2018/2/layout/IconVerticalSolidList"/>
    <dgm:cxn modelId="{2ACB8DBC-5809-41E9-998E-5410388C1872}" type="presParOf" srcId="{E7ED15C9-47F2-4A3A-8BC2-C2AF27D87C7B}" destId="{EE34ACC4-7F19-426C-912C-7C8C0E4EEFD2}" srcOrd="2" destOrd="0" presId="urn:microsoft.com/office/officeart/2018/2/layout/IconVerticalSolidList"/>
    <dgm:cxn modelId="{9BCAA58C-73E7-41AC-BD78-F8F7C0C57C52}" type="presParOf" srcId="{E7ED15C9-47F2-4A3A-8BC2-C2AF27D87C7B}" destId="{E1264A30-B94E-4EEA-8C21-FD41545C9000}" srcOrd="3" destOrd="0" presId="urn:microsoft.com/office/officeart/2018/2/layout/IconVerticalSolidList"/>
    <dgm:cxn modelId="{CA34B7F0-0723-4341-A175-F195BBC269A1}" type="presParOf" srcId="{0964BED5-063A-4222-95EE-97C021B25F0F}" destId="{F907CF53-9520-445D-A7E2-FEFD2D12EDF2}" srcOrd="1" destOrd="0" presId="urn:microsoft.com/office/officeart/2018/2/layout/IconVerticalSolidList"/>
    <dgm:cxn modelId="{6D812F0A-2EBA-40F9-8367-CA4357B93D60}" type="presParOf" srcId="{0964BED5-063A-4222-95EE-97C021B25F0F}" destId="{B4B901BE-6FC2-4122-AE50-010B01710915}" srcOrd="2" destOrd="0" presId="urn:microsoft.com/office/officeart/2018/2/layout/IconVerticalSolidList"/>
    <dgm:cxn modelId="{A56C2F97-7D32-4629-8C57-76F964144B95}" type="presParOf" srcId="{B4B901BE-6FC2-4122-AE50-010B01710915}" destId="{54161869-2573-4079-ABA6-050B06DA926D}" srcOrd="0" destOrd="0" presId="urn:microsoft.com/office/officeart/2018/2/layout/IconVerticalSolidList"/>
    <dgm:cxn modelId="{228A086A-609F-4905-BB9F-A96F9FE14C25}" type="presParOf" srcId="{B4B901BE-6FC2-4122-AE50-010B01710915}" destId="{C64496D7-BD46-429A-A199-D4E7ABC3F097}" srcOrd="1" destOrd="0" presId="urn:microsoft.com/office/officeart/2018/2/layout/IconVerticalSolidList"/>
    <dgm:cxn modelId="{71943A21-193F-4099-9C2A-54976F35163C}" type="presParOf" srcId="{B4B901BE-6FC2-4122-AE50-010B01710915}" destId="{EB64F928-3FFE-4B94-85E2-BE0D53EE0B52}" srcOrd="2" destOrd="0" presId="urn:microsoft.com/office/officeart/2018/2/layout/IconVerticalSolidList"/>
    <dgm:cxn modelId="{317AD2BE-7476-444F-8590-E344A63A9B02}" type="presParOf" srcId="{B4B901BE-6FC2-4122-AE50-010B01710915}" destId="{AABBECCB-6521-4E7C-8494-FB153C17B8AF}" srcOrd="3" destOrd="0" presId="urn:microsoft.com/office/officeart/2018/2/layout/IconVerticalSolidList"/>
    <dgm:cxn modelId="{DADA6ADE-CC05-4F80-901E-04559DD0E3E0}" type="presParOf" srcId="{0964BED5-063A-4222-95EE-97C021B25F0F}" destId="{DEFCEECC-DFE2-4B86-9748-9205E80E8F62}" srcOrd="3" destOrd="0" presId="urn:microsoft.com/office/officeart/2018/2/layout/IconVerticalSolidList"/>
    <dgm:cxn modelId="{5A2BA577-BB37-4963-8AA6-13EA53A780A9}" type="presParOf" srcId="{0964BED5-063A-4222-95EE-97C021B25F0F}" destId="{A0C31215-CA39-4FBA-B32A-B47FAEF34D8E}" srcOrd="4" destOrd="0" presId="urn:microsoft.com/office/officeart/2018/2/layout/IconVerticalSolidList"/>
    <dgm:cxn modelId="{FD40C03B-0772-4F25-A85E-BA9D5329F2CC}" type="presParOf" srcId="{A0C31215-CA39-4FBA-B32A-B47FAEF34D8E}" destId="{6CDE4AA7-EF73-4C1F-BE63-6063503CC83E}" srcOrd="0" destOrd="0" presId="urn:microsoft.com/office/officeart/2018/2/layout/IconVerticalSolidList"/>
    <dgm:cxn modelId="{9EA321C0-CC00-47E0-869A-595F397C218E}" type="presParOf" srcId="{A0C31215-CA39-4FBA-B32A-B47FAEF34D8E}" destId="{3863F132-590D-446A-9294-91F0B0E32342}" srcOrd="1" destOrd="0" presId="urn:microsoft.com/office/officeart/2018/2/layout/IconVerticalSolidList"/>
    <dgm:cxn modelId="{5B23D81C-31EB-411C-9064-D0B4F30A00B2}" type="presParOf" srcId="{A0C31215-CA39-4FBA-B32A-B47FAEF34D8E}" destId="{867C53D7-46E7-40D3-9878-EF7E2A34624C}" srcOrd="2" destOrd="0" presId="urn:microsoft.com/office/officeart/2018/2/layout/IconVerticalSolidList"/>
    <dgm:cxn modelId="{134927AA-F075-43F0-9923-A11F066B123B}" type="presParOf" srcId="{A0C31215-CA39-4FBA-B32A-B47FAEF34D8E}" destId="{A4618E14-DA56-4A0E-BF7F-C0D727B3F7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222DF2-A74B-4517-B761-449D276766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7410FD1-A4CF-4998-BCB0-FCBEAB70A0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Interactive graphs (temperature trends, soil type filters)</a:t>
          </a:r>
        </a:p>
      </dgm:t>
    </dgm:pt>
    <dgm:pt modelId="{26FC6CC0-FB16-4CD2-9BFE-CB3C805961EA}" type="parTrans" cxnId="{7E8E788A-F280-4D8D-9C3D-7922F4FB622A}">
      <dgm:prSet/>
      <dgm:spPr/>
      <dgm:t>
        <a:bodyPr/>
        <a:lstStyle/>
        <a:p>
          <a:endParaRPr lang="en-US"/>
        </a:p>
      </dgm:t>
    </dgm:pt>
    <dgm:pt modelId="{582DC7CF-7976-4622-AC15-1CEFC0CCCB84}" type="sibTrans" cxnId="{7E8E788A-F280-4D8D-9C3D-7922F4FB622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A7760BF-D34A-4874-BEDC-45496D69CA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Drill-through by probe</a:t>
          </a:r>
        </a:p>
      </dgm:t>
    </dgm:pt>
    <dgm:pt modelId="{B9CF2099-7541-4D7C-9E67-133FDE0D2FAD}" type="parTrans" cxnId="{0A9B9F7F-CA52-4FE4-BC3F-D4F7F31C5A59}">
      <dgm:prSet/>
      <dgm:spPr/>
      <dgm:t>
        <a:bodyPr/>
        <a:lstStyle/>
        <a:p>
          <a:endParaRPr lang="en-US"/>
        </a:p>
      </dgm:t>
    </dgm:pt>
    <dgm:pt modelId="{C2526A4D-61F5-4227-BE9F-EE1CC4C4BBB1}" type="sibTrans" cxnId="{0A9B9F7F-CA52-4FE4-BC3F-D4F7F31C5A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E3E11E6-4DB8-47CC-B9C3-E424062B50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Predictive modeling &amp; visual storytelling</a:t>
          </a:r>
        </a:p>
      </dgm:t>
    </dgm:pt>
    <dgm:pt modelId="{9C3AE241-54FF-4D15-9DB7-BE6561E1B466}" type="parTrans" cxnId="{E0DEE4DD-DBB4-40D9-BD4A-751F151914B1}">
      <dgm:prSet/>
      <dgm:spPr/>
      <dgm:t>
        <a:bodyPr/>
        <a:lstStyle/>
        <a:p>
          <a:endParaRPr lang="en-US"/>
        </a:p>
      </dgm:t>
    </dgm:pt>
    <dgm:pt modelId="{1F7A9CF5-D808-49C8-8A2F-C51626C7B751}" type="sibTrans" cxnId="{E0DEE4DD-DBB4-40D9-BD4A-751F151914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E47271-DE34-428A-9366-DCE3E0712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Integrated map visuals </a:t>
          </a:r>
        </a:p>
      </dgm:t>
    </dgm:pt>
    <dgm:pt modelId="{1660AA1B-DB4E-4B4A-93FD-69BDEFCE4AD1}" type="parTrans" cxnId="{810A2EAD-E3BA-4EAC-98FC-1D7469111126}">
      <dgm:prSet/>
      <dgm:spPr/>
      <dgm:t>
        <a:bodyPr/>
        <a:lstStyle/>
        <a:p>
          <a:endParaRPr lang="en-US"/>
        </a:p>
      </dgm:t>
    </dgm:pt>
    <dgm:pt modelId="{C63BF150-B1E8-4224-AC0D-9788C02A3ACE}" type="sibTrans" cxnId="{810A2EAD-E3BA-4EAC-98FC-1D7469111126}">
      <dgm:prSet/>
      <dgm:spPr/>
      <dgm:t>
        <a:bodyPr/>
        <a:lstStyle/>
        <a:p>
          <a:endParaRPr lang="en-US"/>
        </a:p>
      </dgm:t>
    </dgm:pt>
    <dgm:pt modelId="{956BE1F8-0DA6-4178-9CAA-C44767FDB70C}" type="pres">
      <dgm:prSet presAssocID="{24222DF2-A74B-4517-B761-449D276766C1}" presName="root" presStyleCnt="0">
        <dgm:presLayoutVars>
          <dgm:dir/>
          <dgm:resizeHandles val="exact"/>
        </dgm:presLayoutVars>
      </dgm:prSet>
      <dgm:spPr/>
    </dgm:pt>
    <dgm:pt modelId="{09C81E91-EA04-41DD-B3A0-0C71888000A1}" type="pres">
      <dgm:prSet presAssocID="{87410FD1-A4CF-4998-BCB0-FCBEAB70A04E}" presName="compNode" presStyleCnt="0"/>
      <dgm:spPr/>
    </dgm:pt>
    <dgm:pt modelId="{5F2C872C-3E0E-4050-B653-16EF9CAEB0FD}" type="pres">
      <dgm:prSet presAssocID="{87410FD1-A4CF-4998-BCB0-FCBEAB70A04E}" presName="bgRect" presStyleLbl="bgShp" presStyleIdx="0" presStyleCnt="4"/>
      <dgm:spPr/>
    </dgm:pt>
    <dgm:pt modelId="{CB9C9E4E-3913-463C-A82C-E7E018BD4A0D}" type="pres">
      <dgm:prSet presAssocID="{87410FD1-A4CF-4998-BCB0-FCBEAB70A0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1CB3675-9B22-4759-AB2F-8B48152169D9}" type="pres">
      <dgm:prSet presAssocID="{87410FD1-A4CF-4998-BCB0-FCBEAB70A04E}" presName="spaceRect" presStyleCnt="0"/>
      <dgm:spPr/>
    </dgm:pt>
    <dgm:pt modelId="{072FFDF1-BB56-445E-B188-511DE8C518D4}" type="pres">
      <dgm:prSet presAssocID="{87410FD1-A4CF-4998-BCB0-FCBEAB70A04E}" presName="parTx" presStyleLbl="revTx" presStyleIdx="0" presStyleCnt="4">
        <dgm:presLayoutVars>
          <dgm:chMax val="0"/>
          <dgm:chPref val="0"/>
        </dgm:presLayoutVars>
      </dgm:prSet>
      <dgm:spPr/>
    </dgm:pt>
    <dgm:pt modelId="{51CB9902-083D-442D-B49E-5EE5C96A07E3}" type="pres">
      <dgm:prSet presAssocID="{582DC7CF-7976-4622-AC15-1CEFC0CCCB84}" presName="sibTrans" presStyleCnt="0"/>
      <dgm:spPr/>
    </dgm:pt>
    <dgm:pt modelId="{1CDDB400-0F41-4F6F-8FEB-CCF5F7ED36E3}" type="pres">
      <dgm:prSet presAssocID="{EA7760BF-D34A-4874-BEDC-45496D69CA96}" presName="compNode" presStyleCnt="0"/>
      <dgm:spPr/>
    </dgm:pt>
    <dgm:pt modelId="{C288AC23-FB38-4C99-88F2-EA3B5F890F10}" type="pres">
      <dgm:prSet presAssocID="{EA7760BF-D34A-4874-BEDC-45496D69CA96}" presName="bgRect" presStyleLbl="bgShp" presStyleIdx="1" presStyleCnt="4"/>
      <dgm:spPr/>
    </dgm:pt>
    <dgm:pt modelId="{B6641FA0-88B4-4967-94C7-E5EECB28967E}" type="pres">
      <dgm:prSet presAssocID="{EA7760BF-D34A-4874-BEDC-45496D69CA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C0F1AC9D-5D9C-4237-8370-680B0E2BC7E4}" type="pres">
      <dgm:prSet presAssocID="{EA7760BF-D34A-4874-BEDC-45496D69CA96}" presName="spaceRect" presStyleCnt="0"/>
      <dgm:spPr/>
    </dgm:pt>
    <dgm:pt modelId="{8B7AB28D-1158-4E5B-844C-D1CEBC33B5FB}" type="pres">
      <dgm:prSet presAssocID="{EA7760BF-D34A-4874-BEDC-45496D69CA96}" presName="parTx" presStyleLbl="revTx" presStyleIdx="1" presStyleCnt="4">
        <dgm:presLayoutVars>
          <dgm:chMax val="0"/>
          <dgm:chPref val="0"/>
        </dgm:presLayoutVars>
      </dgm:prSet>
      <dgm:spPr/>
    </dgm:pt>
    <dgm:pt modelId="{1170DA6D-292F-4082-AEEA-F199D8B4E2EC}" type="pres">
      <dgm:prSet presAssocID="{C2526A4D-61F5-4227-BE9F-EE1CC4C4BBB1}" presName="sibTrans" presStyleCnt="0"/>
      <dgm:spPr/>
    </dgm:pt>
    <dgm:pt modelId="{EF444006-9341-456E-B83F-4CCAA9317EB0}" type="pres">
      <dgm:prSet presAssocID="{FE3E11E6-4DB8-47CC-B9C3-E424062B502D}" presName="compNode" presStyleCnt="0"/>
      <dgm:spPr/>
    </dgm:pt>
    <dgm:pt modelId="{009C85D4-9889-4028-97B7-8CE0A78DF852}" type="pres">
      <dgm:prSet presAssocID="{FE3E11E6-4DB8-47CC-B9C3-E424062B502D}" presName="bgRect" presStyleLbl="bgShp" presStyleIdx="2" presStyleCnt="4"/>
      <dgm:spPr/>
    </dgm:pt>
    <dgm:pt modelId="{C469F87E-E48A-4E40-851E-64A5D65D965F}" type="pres">
      <dgm:prSet presAssocID="{FE3E11E6-4DB8-47CC-B9C3-E424062B50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55315F60-789E-4A15-A418-208E0C379CE6}" type="pres">
      <dgm:prSet presAssocID="{FE3E11E6-4DB8-47CC-B9C3-E424062B502D}" presName="spaceRect" presStyleCnt="0"/>
      <dgm:spPr/>
    </dgm:pt>
    <dgm:pt modelId="{59836100-F221-4D52-93C6-3B902F1D9FAB}" type="pres">
      <dgm:prSet presAssocID="{FE3E11E6-4DB8-47CC-B9C3-E424062B502D}" presName="parTx" presStyleLbl="revTx" presStyleIdx="2" presStyleCnt="4">
        <dgm:presLayoutVars>
          <dgm:chMax val="0"/>
          <dgm:chPref val="0"/>
        </dgm:presLayoutVars>
      </dgm:prSet>
      <dgm:spPr/>
    </dgm:pt>
    <dgm:pt modelId="{26843CB3-B958-4904-9341-86DA968A03FD}" type="pres">
      <dgm:prSet presAssocID="{1F7A9CF5-D808-49C8-8A2F-C51626C7B751}" presName="sibTrans" presStyleCnt="0"/>
      <dgm:spPr/>
    </dgm:pt>
    <dgm:pt modelId="{F719A5C3-C862-42B2-9E8D-13EC16FBD96D}" type="pres">
      <dgm:prSet presAssocID="{91E47271-DE34-428A-9366-DCE3E0712877}" presName="compNode" presStyleCnt="0"/>
      <dgm:spPr/>
    </dgm:pt>
    <dgm:pt modelId="{81B4095B-8386-4E81-A2B9-6917969AAF77}" type="pres">
      <dgm:prSet presAssocID="{91E47271-DE34-428A-9366-DCE3E0712877}" presName="bgRect" presStyleLbl="bgShp" presStyleIdx="3" presStyleCnt="4"/>
      <dgm:spPr/>
    </dgm:pt>
    <dgm:pt modelId="{4D455262-2F29-49AF-B173-A27D0540E4DE}" type="pres">
      <dgm:prSet presAssocID="{91E47271-DE34-428A-9366-DCE3E07128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5E8C4204-F88B-4619-8DC0-EBB7C87AAB18}" type="pres">
      <dgm:prSet presAssocID="{91E47271-DE34-428A-9366-DCE3E0712877}" presName="spaceRect" presStyleCnt="0"/>
      <dgm:spPr/>
    </dgm:pt>
    <dgm:pt modelId="{581EF69F-190D-4310-B1A1-4618D43C79C9}" type="pres">
      <dgm:prSet presAssocID="{91E47271-DE34-428A-9366-DCE3E071287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030090E-AF84-4AE1-BB08-B4CC5903DDA6}" type="presOf" srcId="{FE3E11E6-4DB8-47CC-B9C3-E424062B502D}" destId="{59836100-F221-4D52-93C6-3B902F1D9FAB}" srcOrd="0" destOrd="0" presId="urn:microsoft.com/office/officeart/2018/2/layout/IconVerticalSolidList"/>
    <dgm:cxn modelId="{2FB96712-C10F-4846-B0AA-4B28379C8D71}" type="presOf" srcId="{24222DF2-A74B-4517-B761-449D276766C1}" destId="{956BE1F8-0DA6-4178-9CAA-C44767FDB70C}" srcOrd="0" destOrd="0" presId="urn:microsoft.com/office/officeart/2018/2/layout/IconVerticalSolidList"/>
    <dgm:cxn modelId="{68482C3E-D6C9-4F93-918A-0ABA616ED859}" type="presOf" srcId="{EA7760BF-D34A-4874-BEDC-45496D69CA96}" destId="{8B7AB28D-1158-4E5B-844C-D1CEBC33B5FB}" srcOrd="0" destOrd="0" presId="urn:microsoft.com/office/officeart/2018/2/layout/IconVerticalSolidList"/>
    <dgm:cxn modelId="{6DF9CF50-018B-4069-8A8F-C8E0FB3FBEC3}" type="presOf" srcId="{87410FD1-A4CF-4998-BCB0-FCBEAB70A04E}" destId="{072FFDF1-BB56-445E-B188-511DE8C518D4}" srcOrd="0" destOrd="0" presId="urn:microsoft.com/office/officeart/2018/2/layout/IconVerticalSolidList"/>
    <dgm:cxn modelId="{0A9B9F7F-CA52-4FE4-BC3F-D4F7F31C5A59}" srcId="{24222DF2-A74B-4517-B761-449D276766C1}" destId="{EA7760BF-D34A-4874-BEDC-45496D69CA96}" srcOrd="1" destOrd="0" parTransId="{B9CF2099-7541-4D7C-9E67-133FDE0D2FAD}" sibTransId="{C2526A4D-61F5-4227-BE9F-EE1CC4C4BBB1}"/>
    <dgm:cxn modelId="{7E8E788A-F280-4D8D-9C3D-7922F4FB622A}" srcId="{24222DF2-A74B-4517-B761-449D276766C1}" destId="{87410FD1-A4CF-4998-BCB0-FCBEAB70A04E}" srcOrd="0" destOrd="0" parTransId="{26FC6CC0-FB16-4CD2-9BFE-CB3C805961EA}" sibTransId="{582DC7CF-7976-4622-AC15-1CEFC0CCCB84}"/>
    <dgm:cxn modelId="{8391F193-F677-4D83-B789-968756F87474}" type="presOf" srcId="{91E47271-DE34-428A-9366-DCE3E0712877}" destId="{581EF69F-190D-4310-B1A1-4618D43C79C9}" srcOrd="0" destOrd="0" presId="urn:microsoft.com/office/officeart/2018/2/layout/IconVerticalSolidList"/>
    <dgm:cxn modelId="{810A2EAD-E3BA-4EAC-98FC-1D7469111126}" srcId="{24222DF2-A74B-4517-B761-449D276766C1}" destId="{91E47271-DE34-428A-9366-DCE3E0712877}" srcOrd="3" destOrd="0" parTransId="{1660AA1B-DB4E-4B4A-93FD-69BDEFCE4AD1}" sibTransId="{C63BF150-B1E8-4224-AC0D-9788C02A3ACE}"/>
    <dgm:cxn modelId="{E0DEE4DD-DBB4-40D9-BD4A-751F151914B1}" srcId="{24222DF2-A74B-4517-B761-449D276766C1}" destId="{FE3E11E6-4DB8-47CC-B9C3-E424062B502D}" srcOrd="2" destOrd="0" parTransId="{9C3AE241-54FF-4D15-9DB7-BE6561E1B466}" sibTransId="{1F7A9CF5-D808-49C8-8A2F-C51626C7B751}"/>
    <dgm:cxn modelId="{AECCBE2D-9F95-400B-BF98-D587C57FE087}" type="presParOf" srcId="{956BE1F8-0DA6-4178-9CAA-C44767FDB70C}" destId="{09C81E91-EA04-41DD-B3A0-0C71888000A1}" srcOrd="0" destOrd="0" presId="urn:microsoft.com/office/officeart/2018/2/layout/IconVerticalSolidList"/>
    <dgm:cxn modelId="{3A219834-3A8D-4A23-BD2C-3437467612C0}" type="presParOf" srcId="{09C81E91-EA04-41DD-B3A0-0C71888000A1}" destId="{5F2C872C-3E0E-4050-B653-16EF9CAEB0FD}" srcOrd="0" destOrd="0" presId="urn:microsoft.com/office/officeart/2018/2/layout/IconVerticalSolidList"/>
    <dgm:cxn modelId="{082F2537-2B66-46E1-A0C8-41FB5F940A8B}" type="presParOf" srcId="{09C81E91-EA04-41DD-B3A0-0C71888000A1}" destId="{CB9C9E4E-3913-463C-A82C-E7E018BD4A0D}" srcOrd="1" destOrd="0" presId="urn:microsoft.com/office/officeart/2018/2/layout/IconVerticalSolidList"/>
    <dgm:cxn modelId="{7AA516A0-EB5E-486B-81C0-5E68700BE809}" type="presParOf" srcId="{09C81E91-EA04-41DD-B3A0-0C71888000A1}" destId="{81CB3675-9B22-4759-AB2F-8B48152169D9}" srcOrd="2" destOrd="0" presId="urn:microsoft.com/office/officeart/2018/2/layout/IconVerticalSolidList"/>
    <dgm:cxn modelId="{695CC1F2-F70D-404D-97A4-8207026417EF}" type="presParOf" srcId="{09C81E91-EA04-41DD-B3A0-0C71888000A1}" destId="{072FFDF1-BB56-445E-B188-511DE8C518D4}" srcOrd="3" destOrd="0" presId="urn:microsoft.com/office/officeart/2018/2/layout/IconVerticalSolidList"/>
    <dgm:cxn modelId="{9CB296A1-5478-4CB5-824C-09E37A7C4EE3}" type="presParOf" srcId="{956BE1F8-0DA6-4178-9CAA-C44767FDB70C}" destId="{51CB9902-083D-442D-B49E-5EE5C96A07E3}" srcOrd="1" destOrd="0" presId="urn:microsoft.com/office/officeart/2018/2/layout/IconVerticalSolidList"/>
    <dgm:cxn modelId="{037FAB96-EB25-440F-BD6B-05A93CDA1B30}" type="presParOf" srcId="{956BE1F8-0DA6-4178-9CAA-C44767FDB70C}" destId="{1CDDB400-0F41-4F6F-8FEB-CCF5F7ED36E3}" srcOrd="2" destOrd="0" presId="urn:microsoft.com/office/officeart/2018/2/layout/IconVerticalSolidList"/>
    <dgm:cxn modelId="{9E6D1725-319E-4205-841F-5E9DA188DDCF}" type="presParOf" srcId="{1CDDB400-0F41-4F6F-8FEB-CCF5F7ED36E3}" destId="{C288AC23-FB38-4C99-88F2-EA3B5F890F10}" srcOrd="0" destOrd="0" presId="urn:microsoft.com/office/officeart/2018/2/layout/IconVerticalSolidList"/>
    <dgm:cxn modelId="{C36B287A-85BC-4525-AC8C-25361A27CC16}" type="presParOf" srcId="{1CDDB400-0F41-4F6F-8FEB-CCF5F7ED36E3}" destId="{B6641FA0-88B4-4967-94C7-E5EECB28967E}" srcOrd="1" destOrd="0" presId="urn:microsoft.com/office/officeart/2018/2/layout/IconVerticalSolidList"/>
    <dgm:cxn modelId="{851198D9-1680-4D20-96B4-95F5A40FC126}" type="presParOf" srcId="{1CDDB400-0F41-4F6F-8FEB-CCF5F7ED36E3}" destId="{C0F1AC9D-5D9C-4237-8370-680B0E2BC7E4}" srcOrd="2" destOrd="0" presId="urn:microsoft.com/office/officeart/2018/2/layout/IconVerticalSolidList"/>
    <dgm:cxn modelId="{72F88ED3-AF7C-43FF-AB49-19BC5EE31728}" type="presParOf" srcId="{1CDDB400-0F41-4F6F-8FEB-CCF5F7ED36E3}" destId="{8B7AB28D-1158-4E5B-844C-D1CEBC33B5FB}" srcOrd="3" destOrd="0" presId="urn:microsoft.com/office/officeart/2018/2/layout/IconVerticalSolidList"/>
    <dgm:cxn modelId="{28DC76F2-D4CF-4900-AD87-6D47B19B1CBA}" type="presParOf" srcId="{956BE1F8-0DA6-4178-9CAA-C44767FDB70C}" destId="{1170DA6D-292F-4082-AEEA-F199D8B4E2EC}" srcOrd="3" destOrd="0" presId="urn:microsoft.com/office/officeart/2018/2/layout/IconVerticalSolidList"/>
    <dgm:cxn modelId="{96A60BE5-FFAD-4083-8577-8E3AC35EF584}" type="presParOf" srcId="{956BE1F8-0DA6-4178-9CAA-C44767FDB70C}" destId="{EF444006-9341-456E-B83F-4CCAA9317EB0}" srcOrd="4" destOrd="0" presId="urn:microsoft.com/office/officeart/2018/2/layout/IconVerticalSolidList"/>
    <dgm:cxn modelId="{26C94C2B-64D4-4731-AE5D-89A16A4AA7E3}" type="presParOf" srcId="{EF444006-9341-456E-B83F-4CCAA9317EB0}" destId="{009C85D4-9889-4028-97B7-8CE0A78DF852}" srcOrd="0" destOrd="0" presId="urn:microsoft.com/office/officeart/2018/2/layout/IconVerticalSolidList"/>
    <dgm:cxn modelId="{B6DDFA29-9347-4740-9F0F-312FC5EAB4D5}" type="presParOf" srcId="{EF444006-9341-456E-B83F-4CCAA9317EB0}" destId="{C469F87E-E48A-4E40-851E-64A5D65D965F}" srcOrd="1" destOrd="0" presId="urn:microsoft.com/office/officeart/2018/2/layout/IconVerticalSolidList"/>
    <dgm:cxn modelId="{487FF76B-1C06-444F-A484-2D3DF8D8CCCC}" type="presParOf" srcId="{EF444006-9341-456E-B83F-4CCAA9317EB0}" destId="{55315F60-789E-4A15-A418-208E0C379CE6}" srcOrd="2" destOrd="0" presId="urn:microsoft.com/office/officeart/2018/2/layout/IconVerticalSolidList"/>
    <dgm:cxn modelId="{B6EE69F3-B955-4989-82BF-FFFC72DC9C89}" type="presParOf" srcId="{EF444006-9341-456E-B83F-4CCAA9317EB0}" destId="{59836100-F221-4D52-93C6-3B902F1D9FAB}" srcOrd="3" destOrd="0" presId="urn:microsoft.com/office/officeart/2018/2/layout/IconVerticalSolidList"/>
    <dgm:cxn modelId="{F3BCEB51-2A7B-4185-98E2-3593160EFD6B}" type="presParOf" srcId="{956BE1F8-0DA6-4178-9CAA-C44767FDB70C}" destId="{26843CB3-B958-4904-9341-86DA968A03FD}" srcOrd="5" destOrd="0" presId="urn:microsoft.com/office/officeart/2018/2/layout/IconVerticalSolidList"/>
    <dgm:cxn modelId="{6B7EC3E1-40B1-4080-9437-E9642348BAA5}" type="presParOf" srcId="{956BE1F8-0DA6-4178-9CAA-C44767FDB70C}" destId="{F719A5C3-C862-42B2-9E8D-13EC16FBD96D}" srcOrd="6" destOrd="0" presId="urn:microsoft.com/office/officeart/2018/2/layout/IconVerticalSolidList"/>
    <dgm:cxn modelId="{1E371543-6FCA-4A8F-88BF-D0174139B25C}" type="presParOf" srcId="{F719A5C3-C862-42B2-9E8D-13EC16FBD96D}" destId="{81B4095B-8386-4E81-A2B9-6917969AAF77}" srcOrd="0" destOrd="0" presId="urn:microsoft.com/office/officeart/2018/2/layout/IconVerticalSolidList"/>
    <dgm:cxn modelId="{4B656AD1-7AB9-4883-988F-EF77068F5845}" type="presParOf" srcId="{F719A5C3-C862-42B2-9E8D-13EC16FBD96D}" destId="{4D455262-2F29-49AF-B173-A27D0540E4DE}" srcOrd="1" destOrd="0" presId="urn:microsoft.com/office/officeart/2018/2/layout/IconVerticalSolidList"/>
    <dgm:cxn modelId="{E4C15461-6C5F-42C1-9577-96B53D548434}" type="presParOf" srcId="{F719A5C3-C862-42B2-9E8D-13EC16FBD96D}" destId="{5E8C4204-F88B-4619-8DC0-EBB7C87AAB18}" srcOrd="2" destOrd="0" presId="urn:microsoft.com/office/officeart/2018/2/layout/IconVerticalSolidList"/>
    <dgm:cxn modelId="{EADB1401-EF13-4013-A2A5-86A24714A8ED}" type="presParOf" srcId="{F719A5C3-C862-42B2-9E8D-13EC16FBD96D}" destId="{581EF69F-190D-4310-B1A1-4618D43C79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9053C-2850-4092-B7C2-E6C0A5D76324}">
      <dsp:nvSpPr>
        <dsp:cNvPr id="0" name=""/>
        <dsp:cNvSpPr/>
      </dsp:nvSpPr>
      <dsp:spPr>
        <a:xfrm>
          <a:off x="316100" y="1045268"/>
          <a:ext cx="982195" cy="982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3F1B8-7850-43E3-BE11-2545162A6E66}">
      <dsp:nvSpPr>
        <dsp:cNvPr id="0" name=""/>
        <dsp:cNvSpPr/>
      </dsp:nvSpPr>
      <dsp:spPr>
        <a:xfrm>
          <a:off x="525420" y="1254589"/>
          <a:ext cx="563554" cy="563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22480-800F-4ECC-BCFB-5E0EC451A7EF}">
      <dsp:nvSpPr>
        <dsp:cNvPr id="0" name=""/>
        <dsp:cNvSpPr/>
      </dsp:nvSpPr>
      <dsp:spPr>
        <a:xfrm>
          <a:off x="2119" y="2333393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Master Excel file: Probe ID, location, soil type</a:t>
          </a:r>
        </a:p>
      </dsp:txBody>
      <dsp:txXfrm>
        <a:off x="2119" y="2333393"/>
        <a:ext cx="1610156" cy="644062"/>
      </dsp:txXfrm>
    </dsp:sp>
    <dsp:sp modelId="{13D0F4AA-6801-408E-97A4-CCB0EFD838BA}">
      <dsp:nvSpPr>
        <dsp:cNvPr id="0" name=""/>
        <dsp:cNvSpPr/>
      </dsp:nvSpPr>
      <dsp:spPr>
        <a:xfrm>
          <a:off x="2208034" y="1045268"/>
          <a:ext cx="982195" cy="982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24CBC-19D1-4852-9339-078567E57FA7}">
      <dsp:nvSpPr>
        <dsp:cNvPr id="0" name=""/>
        <dsp:cNvSpPr/>
      </dsp:nvSpPr>
      <dsp:spPr>
        <a:xfrm>
          <a:off x="2417354" y="1254589"/>
          <a:ext cx="563554" cy="563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3BAE0-910D-4276-A6A0-04042415F531}">
      <dsp:nvSpPr>
        <dsp:cNvPr id="0" name=""/>
        <dsp:cNvSpPr/>
      </dsp:nvSpPr>
      <dsp:spPr>
        <a:xfrm>
          <a:off x="1894053" y="2333393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23 CSV files: Temperature logs per probe</a:t>
          </a:r>
        </a:p>
      </dsp:txBody>
      <dsp:txXfrm>
        <a:off x="1894053" y="2333393"/>
        <a:ext cx="1610156" cy="644062"/>
      </dsp:txXfrm>
    </dsp:sp>
    <dsp:sp modelId="{0B2820AD-BB5B-44A7-BACA-FC20E230A49D}">
      <dsp:nvSpPr>
        <dsp:cNvPr id="0" name=""/>
        <dsp:cNvSpPr/>
      </dsp:nvSpPr>
      <dsp:spPr>
        <a:xfrm>
          <a:off x="4099967" y="1045268"/>
          <a:ext cx="982195" cy="982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5BB353-F210-468A-8E33-40D96B08E497}">
      <dsp:nvSpPr>
        <dsp:cNvPr id="0" name=""/>
        <dsp:cNvSpPr/>
      </dsp:nvSpPr>
      <dsp:spPr>
        <a:xfrm>
          <a:off x="4309287" y="1254589"/>
          <a:ext cx="563554" cy="563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3B6AB-366B-4633-91D1-6442A20363A3}">
      <dsp:nvSpPr>
        <dsp:cNvPr id="0" name=""/>
        <dsp:cNvSpPr/>
      </dsp:nvSpPr>
      <dsp:spPr>
        <a:xfrm>
          <a:off x="3785987" y="2333393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Data Range: Various timestamps in 2024</a:t>
          </a:r>
        </a:p>
      </dsp:txBody>
      <dsp:txXfrm>
        <a:off x="3785987" y="2333393"/>
        <a:ext cx="1610156" cy="644062"/>
      </dsp:txXfrm>
    </dsp:sp>
    <dsp:sp modelId="{10ADC773-E5C7-4B9E-BA24-4EB1FB988350}">
      <dsp:nvSpPr>
        <dsp:cNvPr id="0" name=""/>
        <dsp:cNvSpPr/>
      </dsp:nvSpPr>
      <dsp:spPr>
        <a:xfrm>
          <a:off x="5991901" y="1045268"/>
          <a:ext cx="982195" cy="98219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8C493-735B-4D2D-9853-D658CABABC03}">
      <dsp:nvSpPr>
        <dsp:cNvPr id="0" name=""/>
        <dsp:cNvSpPr/>
      </dsp:nvSpPr>
      <dsp:spPr>
        <a:xfrm>
          <a:off x="6201221" y="1254589"/>
          <a:ext cx="563554" cy="563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8AB6E-2F0D-408F-96BD-F0A3F2DA40EC}">
      <dsp:nvSpPr>
        <dsp:cNvPr id="0" name=""/>
        <dsp:cNvSpPr/>
      </dsp:nvSpPr>
      <dsp:spPr>
        <a:xfrm>
          <a:off x="5677920" y="2333393"/>
          <a:ext cx="1610156" cy="64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Total Records: [To be updated after merging]</a:t>
          </a:r>
        </a:p>
      </dsp:txBody>
      <dsp:txXfrm>
        <a:off x="5677920" y="2333393"/>
        <a:ext cx="1610156" cy="644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049838-4D03-4CF5-AFC4-5A540543A3FB}">
      <dsp:nvSpPr>
        <dsp:cNvPr id="0" name=""/>
        <dsp:cNvSpPr/>
      </dsp:nvSpPr>
      <dsp:spPr>
        <a:xfrm>
          <a:off x="629336" y="1219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Removed duplicate and missing records</a:t>
          </a:r>
        </a:p>
      </dsp:txBody>
      <dsp:txXfrm>
        <a:off x="673499" y="45382"/>
        <a:ext cx="2424749" cy="1419519"/>
      </dsp:txXfrm>
    </dsp:sp>
    <dsp:sp modelId="{2C7198E5-6447-4BF9-8B48-341D301B9EB9}">
      <dsp:nvSpPr>
        <dsp:cNvPr id="0" name=""/>
        <dsp:cNvSpPr/>
      </dsp:nvSpPr>
      <dsp:spPr>
        <a:xfrm>
          <a:off x="3363563" y="443520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363563" y="568168"/>
        <a:ext cx="372940" cy="373946"/>
      </dsp:txXfrm>
    </dsp:sp>
    <dsp:sp modelId="{B7AD2A14-3805-42E7-A8FA-08C885D30E77}">
      <dsp:nvSpPr>
        <dsp:cNvPr id="0" name=""/>
        <dsp:cNvSpPr/>
      </dsp:nvSpPr>
      <dsp:spPr>
        <a:xfrm>
          <a:off x="4147642" y="1219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Merged all probe files using Probe ID</a:t>
          </a:r>
        </a:p>
      </dsp:txBody>
      <dsp:txXfrm>
        <a:off x="4191805" y="45382"/>
        <a:ext cx="2424749" cy="1419519"/>
      </dsp:txXfrm>
    </dsp:sp>
    <dsp:sp modelId="{ACEAC2F3-F0C5-4C3A-91F1-40B2CB65035F}">
      <dsp:nvSpPr>
        <dsp:cNvPr id="0" name=""/>
        <dsp:cNvSpPr/>
      </dsp:nvSpPr>
      <dsp:spPr>
        <a:xfrm rot="5400000">
          <a:off x="5137794" y="1684980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5217207" y="1730215"/>
        <a:ext cx="373946" cy="372940"/>
      </dsp:txXfrm>
    </dsp:sp>
    <dsp:sp modelId="{2C7BC85D-01B9-4032-8519-68601266932D}">
      <dsp:nvSpPr>
        <dsp:cNvPr id="0" name=""/>
        <dsp:cNvSpPr/>
      </dsp:nvSpPr>
      <dsp:spPr>
        <a:xfrm>
          <a:off x="4147642" y="2514295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Unified timestamp formats</a:t>
          </a:r>
        </a:p>
      </dsp:txBody>
      <dsp:txXfrm>
        <a:off x="4191805" y="2558458"/>
        <a:ext cx="2424749" cy="1419519"/>
      </dsp:txXfrm>
    </dsp:sp>
    <dsp:sp modelId="{787A07AA-6BF5-4714-AA29-5898DBE2C894}">
      <dsp:nvSpPr>
        <dsp:cNvPr id="0" name=""/>
        <dsp:cNvSpPr/>
      </dsp:nvSpPr>
      <dsp:spPr>
        <a:xfrm rot="10800000">
          <a:off x="3393719" y="2956596"/>
          <a:ext cx="532772" cy="6232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10800000">
        <a:off x="3553551" y="3081244"/>
        <a:ext cx="372940" cy="373946"/>
      </dsp:txXfrm>
    </dsp:sp>
    <dsp:sp modelId="{461E7D46-8FAF-4162-8F96-2EB25613E504}">
      <dsp:nvSpPr>
        <dsp:cNvPr id="0" name=""/>
        <dsp:cNvSpPr/>
      </dsp:nvSpPr>
      <dsp:spPr>
        <a:xfrm>
          <a:off x="629336" y="2514295"/>
          <a:ext cx="2513075" cy="15078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Mapped metadata (e.g., soil type, location) from master sheet</a:t>
          </a:r>
        </a:p>
      </dsp:txBody>
      <dsp:txXfrm>
        <a:off x="673499" y="2558458"/>
        <a:ext cx="2424749" cy="1419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8C34C4-D871-4782-8E3B-BCB5FD6C5921}">
      <dsp:nvSpPr>
        <dsp:cNvPr id="0" name=""/>
        <dsp:cNvSpPr/>
      </dsp:nvSpPr>
      <dsp:spPr>
        <a:xfrm>
          <a:off x="481598" y="796362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53662-E1FA-421C-A435-67FE8CECF6B3}">
      <dsp:nvSpPr>
        <dsp:cNvPr id="0" name=""/>
        <dsp:cNvSpPr/>
      </dsp:nvSpPr>
      <dsp:spPr>
        <a:xfrm>
          <a:off x="759473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5038E-1F57-40B7-8FC3-8F9E991F207A}">
      <dsp:nvSpPr>
        <dsp:cNvPr id="0" name=""/>
        <dsp:cNvSpPr/>
      </dsp:nvSpPr>
      <dsp:spPr>
        <a:xfrm>
          <a:off x="64785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Diurnal and seasonal variation</a:t>
          </a:r>
        </a:p>
      </dsp:txBody>
      <dsp:txXfrm>
        <a:off x="64785" y="2506362"/>
        <a:ext cx="2137500" cy="720000"/>
      </dsp:txXfrm>
    </dsp:sp>
    <dsp:sp modelId="{DD827CCE-F47E-43C2-A254-199222E1916E}">
      <dsp:nvSpPr>
        <dsp:cNvPr id="0" name=""/>
        <dsp:cNvSpPr/>
      </dsp:nvSpPr>
      <dsp:spPr>
        <a:xfrm>
          <a:off x="2993160" y="796362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64737-EF6D-49D4-A297-782873310BBC}">
      <dsp:nvSpPr>
        <dsp:cNvPr id="0" name=""/>
        <dsp:cNvSpPr/>
      </dsp:nvSpPr>
      <dsp:spPr>
        <a:xfrm>
          <a:off x="3271035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6C156-2A2D-4843-A9A2-1D63D40B5158}">
      <dsp:nvSpPr>
        <dsp:cNvPr id="0" name=""/>
        <dsp:cNvSpPr/>
      </dsp:nvSpPr>
      <dsp:spPr>
        <a:xfrm>
          <a:off x="2576348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Weather temperature comparison</a:t>
          </a:r>
        </a:p>
      </dsp:txBody>
      <dsp:txXfrm>
        <a:off x="2576348" y="2506362"/>
        <a:ext cx="2137500" cy="720000"/>
      </dsp:txXfrm>
    </dsp:sp>
    <dsp:sp modelId="{339E7399-E1C3-4689-A6C7-5C6869BAD495}">
      <dsp:nvSpPr>
        <dsp:cNvPr id="0" name=""/>
        <dsp:cNvSpPr/>
      </dsp:nvSpPr>
      <dsp:spPr>
        <a:xfrm>
          <a:off x="5504723" y="796362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616F0-735D-4A52-B0E5-D35B6670F1C1}">
      <dsp:nvSpPr>
        <dsp:cNvPr id="0" name=""/>
        <dsp:cNvSpPr/>
      </dsp:nvSpPr>
      <dsp:spPr>
        <a:xfrm>
          <a:off x="5782598" y="1074237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D6689-2B27-4CF8-BDEB-F737BCF7AF77}">
      <dsp:nvSpPr>
        <dsp:cNvPr id="0" name=""/>
        <dsp:cNvSpPr/>
      </dsp:nvSpPr>
      <dsp:spPr>
        <a:xfrm>
          <a:off x="5087911" y="2506362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Prediction of temperature using linear regression</a:t>
          </a:r>
        </a:p>
      </dsp:txBody>
      <dsp:txXfrm>
        <a:off x="5087911" y="2506362"/>
        <a:ext cx="21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AFB003-5DDD-4DB0-A14A-A1F4B0F54C1B}">
      <dsp:nvSpPr>
        <dsp:cNvPr id="0" name=""/>
        <dsp:cNvSpPr/>
      </dsp:nvSpPr>
      <dsp:spPr>
        <a:xfrm>
          <a:off x="0" y="603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67719-4614-4B02-849B-6B07A30E93C1}">
      <dsp:nvSpPr>
        <dsp:cNvPr id="0" name=""/>
        <dsp:cNvSpPr/>
      </dsp:nvSpPr>
      <dsp:spPr>
        <a:xfrm>
          <a:off x="427016" y="318218"/>
          <a:ext cx="776392" cy="776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64A30-B94E-4EEA-8C21-FD41545C9000}">
      <dsp:nvSpPr>
        <dsp:cNvPr id="0" name=""/>
        <dsp:cNvSpPr/>
      </dsp:nvSpPr>
      <dsp:spPr>
        <a:xfrm>
          <a:off x="1630424" y="603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Details about Probe</a:t>
          </a:r>
        </a:p>
      </dsp:txBody>
      <dsp:txXfrm>
        <a:off x="1630424" y="603"/>
        <a:ext cx="3316622" cy="1411623"/>
      </dsp:txXfrm>
    </dsp:sp>
    <dsp:sp modelId="{54161869-2573-4079-ABA6-050B06DA926D}">
      <dsp:nvSpPr>
        <dsp:cNvPr id="0" name=""/>
        <dsp:cNvSpPr/>
      </dsp:nvSpPr>
      <dsp:spPr>
        <a:xfrm>
          <a:off x="0" y="1765132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496D7-BD46-429A-A199-D4E7ABC3F097}">
      <dsp:nvSpPr>
        <dsp:cNvPr id="0" name=""/>
        <dsp:cNvSpPr/>
      </dsp:nvSpPr>
      <dsp:spPr>
        <a:xfrm>
          <a:off x="427016" y="2082747"/>
          <a:ext cx="776392" cy="776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BECCB-6521-4E7C-8494-FB153C17B8AF}">
      <dsp:nvSpPr>
        <dsp:cNvPr id="0" name=""/>
        <dsp:cNvSpPr/>
      </dsp:nvSpPr>
      <dsp:spPr>
        <a:xfrm>
          <a:off x="1630424" y="1765132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Probe performance by location and soil</a:t>
          </a:r>
        </a:p>
      </dsp:txBody>
      <dsp:txXfrm>
        <a:off x="1630424" y="1765132"/>
        <a:ext cx="3316622" cy="1411623"/>
      </dsp:txXfrm>
    </dsp:sp>
    <dsp:sp modelId="{6CDE4AA7-EF73-4C1F-BE63-6063503CC83E}">
      <dsp:nvSpPr>
        <dsp:cNvPr id="0" name=""/>
        <dsp:cNvSpPr/>
      </dsp:nvSpPr>
      <dsp:spPr>
        <a:xfrm>
          <a:off x="0" y="3529661"/>
          <a:ext cx="4947047" cy="14116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3F132-590D-446A-9294-91F0B0E32342}">
      <dsp:nvSpPr>
        <dsp:cNvPr id="0" name=""/>
        <dsp:cNvSpPr/>
      </dsp:nvSpPr>
      <dsp:spPr>
        <a:xfrm>
          <a:off x="427016" y="3847276"/>
          <a:ext cx="776392" cy="776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18E14-DA56-4A0E-BF7F-C0D727B3F771}">
      <dsp:nvSpPr>
        <dsp:cNvPr id="0" name=""/>
        <dsp:cNvSpPr/>
      </dsp:nvSpPr>
      <dsp:spPr>
        <a:xfrm>
          <a:off x="1630424" y="3529661"/>
          <a:ext cx="3316622" cy="14116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97" tIns="149397" rIns="149397" bIns="1493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Similarity analysis: e.g., K-means </a:t>
          </a:r>
        </a:p>
      </dsp:txBody>
      <dsp:txXfrm>
        <a:off x="1630424" y="3529661"/>
        <a:ext cx="3316622" cy="1411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C872C-3E0E-4050-B653-16EF9CAEB0FD}">
      <dsp:nvSpPr>
        <dsp:cNvPr id="0" name=""/>
        <dsp:cNvSpPr/>
      </dsp:nvSpPr>
      <dsp:spPr>
        <a:xfrm>
          <a:off x="0" y="2051"/>
          <a:ext cx="4947047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C9E4E-3913-463C-A82C-E7E018BD4A0D}">
      <dsp:nvSpPr>
        <dsp:cNvPr id="0" name=""/>
        <dsp:cNvSpPr/>
      </dsp:nvSpPr>
      <dsp:spPr>
        <a:xfrm>
          <a:off x="314458" y="235946"/>
          <a:ext cx="571743" cy="571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FFDF1-BB56-445E-B188-511DE8C518D4}">
      <dsp:nvSpPr>
        <dsp:cNvPr id="0" name=""/>
        <dsp:cNvSpPr/>
      </dsp:nvSpPr>
      <dsp:spPr>
        <a:xfrm>
          <a:off x="1200661" y="2051"/>
          <a:ext cx="3746385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Interactive graphs (temperature trends, soil type filters)</a:t>
          </a:r>
        </a:p>
      </dsp:txBody>
      <dsp:txXfrm>
        <a:off x="1200661" y="2051"/>
        <a:ext cx="3746385" cy="1039533"/>
      </dsp:txXfrm>
    </dsp:sp>
    <dsp:sp modelId="{C288AC23-FB38-4C99-88F2-EA3B5F890F10}">
      <dsp:nvSpPr>
        <dsp:cNvPr id="0" name=""/>
        <dsp:cNvSpPr/>
      </dsp:nvSpPr>
      <dsp:spPr>
        <a:xfrm>
          <a:off x="0" y="1301468"/>
          <a:ext cx="4947047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641FA0-88B4-4967-94C7-E5EECB28967E}">
      <dsp:nvSpPr>
        <dsp:cNvPr id="0" name=""/>
        <dsp:cNvSpPr/>
      </dsp:nvSpPr>
      <dsp:spPr>
        <a:xfrm>
          <a:off x="314458" y="1535363"/>
          <a:ext cx="571743" cy="571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AB28D-1158-4E5B-844C-D1CEBC33B5FB}">
      <dsp:nvSpPr>
        <dsp:cNvPr id="0" name=""/>
        <dsp:cNvSpPr/>
      </dsp:nvSpPr>
      <dsp:spPr>
        <a:xfrm>
          <a:off x="1200661" y="1301468"/>
          <a:ext cx="3746385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Drill-through by probe</a:t>
          </a:r>
        </a:p>
      </dsp:txBody>
      <dsp:txXfrm>
        <a:off x="1200661" y="1301468"/>
        <a:ext cx="3746385" cy="1039533"/>
      </dsp:txXfrm>
    </dsp:sp>
    <dsp:sp modelId="{009C85D4-9889-4028-97B7-8CE0A78DF852}">
      <dsp:nvSpPr>
        <dsp:cNvPr id="0" name=""/>
        <dsp:cNvSpPr/>
      </dsp:nvSpPr>
      <dsp:spPr>
        <a:xfrm>
          <a:off x="0" y="2600885"/>
          <a:ext cx="4947047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9F87E-E48A-4E40-851E-64A5D65D965F}">
      <dsp:nvSpPr>
        <dsp:cNvPr id="0" name=""/>
        <dsp:cNvSpPr/>
      </dsp:nvSpPr>
      <dsp:spPr>
        <a:xfrm>
          <a:off x="314458" y="2834780"/>
          <a:ext cx="571743" cy="571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36100-F221-4D52-93C6-3B902F1D9FAB}">
      <dsp:nvSpPr>
        <dsp:cNvPr id="0" name=""/>
        <dsp:cNvSpPr/>
      </dsp:nvSpPr>
      <dsp:spPr>
        <a:xfrm>
          <a:off x="1200661" y="2600885"/>
          <a:ext cx="3746385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Predictive modeling &amp; visual storytelling</a:t>
          </a:r>
        </a:p>
      </dsp:txBody>
      <dsp:txXfrm>
        <a:off x="1200661" y="2600885"/>
        <a:ext cx="3746385" cy="1039533"/>
      </dsp:txXfrm>
    </dsp:sp>
    <dsp:sp modelId="{81B4095B-8386-4E81-A2B9-6917969AAF77}">
      <dsp:nvSpPr>
        <dsp:cNvPr id="0" name=""/>
        <dsp:cNvSpPr/>
      </dsp:nvSpPr>
      <dsp:spPr>
        <a:xfrm>
          <a:off x="0" y="3900303"/>
          <a:ext cx="4947047" cy="10395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55262-2F29-49AF-B173-A27D0540E4DE}">
      <dsp:nvSpPr>
        <dsp:cNvPr id="0" name=""/>
        <dsp:cNvSpPr/>
      </dsp:nvSpPr>
      <dsp:spPr>
        <a:xfrm>
          <a:off x="314458" y="4134198"/>
          <a:ext cx="571743" cy="571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EF69F-190D-4310-B1A1-4618D43C79C9}">
      <dsp:nvSpPr>
        <dsp:cNvPr id="0" name=""/>
        <dsp:cNvSpPr/>
      </dsp:nvSpPr>
      <dsp:spPr>
        <a:xfrm>
          <a:off x="1200661" y="3900303"/>
          <a:ext cx="3746385" cy="1039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017" tIns="110017" rIns="110017" bIns="1100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Integrated map visuals </a:t>
          </a:r>
        </a:p>
      </dsp:txBody>
      <dsp:txXfrm>
        <a:off x="1200661" y="3900303"/>
        <a:ext cx="3746385" cy="10395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1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66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0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03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7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38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7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3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55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1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>
            <a:normAutofit/>
          </a:bodyPr>
          <a:lstStyle/>
          <a:p>
            <a:r>
              <a:rPr lang="en-US"/>
              <a:t>Gair Wood Environmental Monitoring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/>
          <a:p>
            <a:r>
              <a:rPr lang="en-US"/>
              <a:t>MSc Advanced Computer Science (Data Analytics)</a:t>
            </a:r>
          </a:p>
          <a:p>
            <a:r>
              <a:rPr lang="en-US"/>
              <a:t>Hiral Mahida</a:t>
            </a:r>
          </a:p>
          <a:p>
            <a:r>
              <a:rPr lang="en-US"/>
              <a:t>University of Leeds</a:t>
            </a:r>
          </a:p>
          <a:p>
            <a:r>
              <a:rPr lang="en-US"/>
              <a:t>July 2025</a:t>
            </a:r>
          </a:p>
        </p:txBody>
      </p:sp>
      <p:pic>
        <p:nvPicPr>
          <p:cNvPr id="5" name="Picture 4" descr="Colorful trees">
            <a:extLst>
              <a:ext uri="{FF2B5EF4-FFF2-40B4-BE49-F238E27FC236}">
                <a16:creationId xmlns:a16="http://schemas.microsoft.com/office/drawing/2014/main" id="{D2D254F4-3A36-8D2C-EC52-7A32C8265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245" b="4849"/>
          <a:stretch>
            <a:fillRect/>
          </a:stretch>
        </p:blipFill>
        <p:spPr>
          <a:xfrm>
            <a:off x="20" y="10"/>
            <a:ext cx="9143980" cy="4571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r>
              <a:t>Gair Wood shows varied thermal behavior based on soil and time</a:t>
            </a:r>
          </a:p>
          <a:p>
            <a:r>
              <a:t>Cleaned and integrated dataset allows scalable monitoring</a:t>
            </a:r>
          </a:p>
          <a:p>
            <a:r>
              <a:t>Future:</a:t>
            </a:r>
          </a:p>
          <a:p>
            <a:r>
              <a:t>- Integrate weather API for real-time prediction</a:t>
            </a:r>
          </a:p>
          <a:p>
            <a:r>
              <a:t>- Add soil moisture sensors</a:t>
            </a:r>
          </a:p>
          <a:p>
            <a:r>
              <a:t>- Build automated alert systems</a:t>
            </a:r>
          </a:p>
        </p:txBody>
      </p:sp>
      <p:pic>
        <p:nvPicPr>
          <p:cNvPr id="5" name="Picture 4" descr="Beech tree trunks in fog">
            <a:extLst>
              <a:ext uri="{FF2B5EF4-FFF2-40B4-BE49-F238E27FC236}">
                <a16:creationId xmlns:a16="http://schemas.microsoft.com/office/drawing/2014/main" id="{AFACE62F-5A9A-0BAF-91A6-7E113B7CC0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786" r="27344" b="-1"/>
          <a:stretch>
            <a:fillRect/>
          </a:stretch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Bright modern kitchen">
            <a:extLst>
              <a:ext uri="{FF2B5EF4-FFF2-40B4-BE49-F238E27FC236}">
                <a16:creationId xmlns:a16="http://schemas.microsoft.com/office/drawing/2014/main" id="{8F1CC44D-E778-9EDE-830C-A140AF37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l="11023" r="-2" b="-2"/>
          <a:stretch>
            <a:fillRect/>
          </a:stretch>
        </p:blipFill>
        <p:spPr>
          <a:xfrm>
            <a:off x="20" y="-1"/>
            <a:ext cx="9141694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5D0F22-29B2-BFD5-193B-27512B756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643467"/>
            <a:ext cx="5373505" cy="5571066"/>
          </a:xfrm>
        </p:spPr>
        <p:txBody>
          <a:bodyPr>
            <a:normAutofit/>
          </a:bodyPr>
          <a:lstStyle/>
          <a:p>
            <a:r>
              <a:rPr lang="en-IN" sz="57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C8DE761-B189-D965-EDF9-20D451D2D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8706" y="643467"/>
            <a:ext cx="2322694" cy="5571066"/>
          </a:xfrm>
        </p:spPr>
        <p:txBody>
          <a:bodyPr>
            <a:normAutofit/>
          </a:bodyPr>
          <a:lstStyle/>
          <a:p>
            <a:endParaRPr lang="en-IN" sz="17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4703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98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r>
              <a:t>Aim: Analyze temperature and soil data from Gair Wood for environmental insights</a:t>
            </a:r>
          </a:p>
          <a:p>
            <a:r>
              <a:t>Focus Areas:</a:t>
            </a:r>
          </a:p>
          <a:p>
            <a:r>
              <a:t>- Soil type and location mapping</a:t>
            </a:r>
          </a:p>
          <a:p>
            <a:r>
              <a:t>- Time-based temperature trends</a:t>
            </a:r>
          </a:p>
          <a:p>
            <a:r>
              <a:t>- Probe comparison</a:t>
            </a:r>
          </a:p>
          <a:p>
            <a:r>
              <a:t>- Weather effects</a:t>
            </a:r>
          </a:p>
          <a:p>
            <a:r>
              <a:t>- Prediction and visualization in Power BI</a:t>
            </a:r>
          </a:p>
        </p:txBody>
      </p:sp>
      <p:pic>
        <p:nvPicPr>
          <p:cNvPr id="5" name="Picture 4" descr="Cross section of young plant and roots">
            <a:extLst>
              <a:ext uri="{FF2B5EF4-FFF2-40B4-BE49-F238E27FC236}">
                <a16:creationId xmlns:a16="http://schemas.microsoft.com/office/drawing/2014/main" id="{AED4C4EA-26EB-8648-8DB0-A5B14F80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49" r="10371"/>
          <a:stretch>
            <a:fillRect/>
          </a:stretch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Dataset Summary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AC85302-6127-C2D0-CD9B-DD26A89AB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247599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Cleaning and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A07CA5-1265-ED7B-14F5-4FA0DACF7F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8096" y="2286000"/>
          <a:ext cx="7290055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2538BD2-28FD-2D95-F847-68434099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l="2700" r="13966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IN"/>
              <a:t>Exploratory Data Analysis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4428CE-80F8-4340-B8AF-0A22E2C85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4" cy="4023360"/>
          </a:xfrm>
        </p:spPr>
        <p:txBody>
          <a:bodyPr>
            <a:normAutofit/>
          </a:bodyPr>
          <a:lstStyle/>
          <a:p>
            <a:r>
              <a:rPr lang="en-US"/>
              <a:t>Temperature variation by:</a:t>
            </a:r>
          </a:p>
          <a:p>
            <a:r>
              <a:rPr lang="en-US"/>
              <a:t>- Probe</a:t>
            </a:r>
          </a:p>
          <a:p>
            <a:r>
              <a:rPr lang="en-US"/>
              <a:t>- Soil Type</a:t>
            </a:r>
          </a:p>
          <a:p>
            <a:r>
              <a:rPr lang="en-US"/>
              <a:t>- Time (Hourly, Daily, Weekly)</a:t>
            </a:r>
          </a:p>
          <a:p>
            <a:r>
              <a:rPr lang="en-US"/>
              <a:t>Outlier detection and normalization</a:t>
            </a:r>
          </a:p>
          <a:p>
            <a:r>
              <a:rPr lang="en-US"/>
              <a:t>Visual trends in heat maps and line graphs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4550113" cy="1499616"/>
          </a:xfrm>
        </p:spPr>
        <p:txBody>
          <a:bodyPr>
            <a:normAutofit/>
          </a:bodyPr>
          <a:lstStyle/>
          <a:p>
            <a:r>
              <a:t>Soil &amp; Habitat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550113" cy="4023360"/>
          </a:xfrm>
        </p:spPr>
        <p:txBody>
          <a:bodyPr>
            <a:normAutofit/>
          </a:bodyPr>
          <a:lstStyle/>
          <a:p>
            <a:r>
              <a:t>Soil types: e.g., Sandy, Clay, Loamy</a:t>
            </a:r>
          </a:p>
          <a:p>
            <a:r>
              <a:t>Habitat classification based on location</a:t>
            </a:r>
          </a:p>
          <a:p>
            <a:r>
              <a:t>Relationship between soil type and temperature retention</a:t>
            </a:r>
          </a:p>
          <a:p>
            <a:r>
              <a:t>Summary of patterns observed</a:t>
            </a:r>
          </a:p>
        </p:txBody>
      </p:sp>
      <p:pic>
        <p:nvPicPr>
          <p:cNvPr id="5" name="Picture 4" descr="Young plant in the morning light">
            <a:extLst>
              <a:ext uri="{FF2B5EF4-FFF2-40B4-BE49-F238E27FC236}">
                <a16:creationId xmlns:a16="http://schemas.microsoft.com/office/drawing/2014/main" id="{1B50CEBD-455E-4DF9-4E3F-B4010FBCF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10" r="26920" b="-1"/>
          <a:stretch>
            <a:fillRect/>
          </a:stretch>
        </p:blipFill>
        <p:spPr>
          <a:xfrm>
            <a:off x="5664199" y="10"/>
            <a:ext cx="347980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>
            <a:normAutofit/>
          </a:bodyPr>
          <a:lstStyle/>
          <a:p>
            <a:r>
              <a:t>Time &amp; Weather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DB51AC-73BE-1B34-2F52-C445E6F99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59028"/>
              </p:ext>
            </p:extLst>
          </p:nvPr>
        </p:nvGraphicFramePr>
        <p:xfrm>
          <a:off x="767953" y="2286000"/>
          <a:ext cx="7290197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5B2942-5EB8-4DDF-B28F-FBB3CFBD1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rPr lang="en-IN"/>
              <a:t>Probe Comparison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E2CABE-723A-4CF7-9B8E-761BD34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F28F385-9313-3927-9945-5C4CE7D121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971507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5B2942-5EB8-4DDF-B28F-FBB3CFBD1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404" y="643467"/>
            <a:ext cx="2604756" cy="5571066"/>
          </a:xfrm>
        </p:spPr>
        <p:txBody>
          <a:bodyPr>
            <a:normAutofit/>
          </a:bodyPr>
          <a:lstStyle/>
          <a:p>
            <a:r>
              <a:rPr lang="en-IN"/>
              <a:t>Power BI Dashboard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E2CABE-723A-4CF7-9B8E-761BD34EB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890097" y="2514600"/>
            <a:ext cx="0" cy="1828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2AA8FF-D0BF-B1D1-FCA8-207E646272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057336"/>
              </p:ext>
            </p:extLst>
          </p:nvPr>
        </p:nvGraphicFramePr>
        <p:xfrm>
          <a:off x="707231" y="933450"/>
          <a:ext cx="4947047" cy="4941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536</TotalTime>
  <Words>301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Gair Wood Environmental Monitoring Project</vt:lpstr>
      <vt:lpstr>Project Overview</vt:lpstr>
      <vt:lpstr>Dataset Summary</vt:lpstr>
      <vt:lpstr>Data Cleaning and Preparation</vt:lpstr>
      <vt:lpstr>Exploratory Data Analysis</vt:lpstr>
      <vt:lpstr>Soil &amp; Habitat Analysis</vt:lpstr>
      <vt:lpstr>Time &amp; Weather Impact</vt:lpstr>
      <vt:lpstr>Probe Comparison</vt:lpstr>
      <vt:lpstr>Power BI Dashboard</vt:lpstr>
      <vt:lpstr>Conclusion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Hiral Mahida</dc:creator>
  <cp:keywords/>
  <dc:description>generated using python-pptx</dc:description>
  <cp:lastModifiedBy>Hiral Rameshkumar Mahida</cp:lastModifiedBy>
  <cp:revision>3</cp:revision>
  <dcterms:created xsi:type="dcterms:W3CDTF">2013-01-27T09:14:16Z</dcterms:created>
  <dcterms:modified xsi:type="dcterms:W3CDTF">2025-08-22T13:33:11Z</dcterms:modified>
  <cp:category/>
</cp:coreProperties>
</file>