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6" r:id="rId4"/>
    <p:sldId id="262" r:id="rId5"/>
    <p:sldId id="257" r:id="rId6"/>
    <p:sldId id="268" r:id="rId7"/>
    <p:sldId id="259" r:id="rId8"/>
    <p:sldId id="261" r:id="rId9"/>
    <p:sldId id="279" r:id="rId10"/>
    <p:sldId id="280" r:id="rId11"/>
    <p:sldId id="281" r:id="rId12"/>
    <p:sldId id="270" r:id="rId13"/>
    <p:sldId id="271" r:id="rId14"/>
    <p:sldId id="272" r:id="rId15"/>
    <p:sldId id="273" r:id="rId16"/>
    <p:sldId id="274" r:id="rId17"/>
    <p:sldId id="275" r:id="rId18"/>
    <p:sldId id="282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E6FDB-5C1D-4975-8921-626647D4D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EEC34-265B-4A6B-8E71-2FA2A5CF4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4F19B-B8C9-4B91-B7DF-52963AE8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5768C-61AC-436C-A94D-4C253526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FA4CF-30BD-42CA-8C1D-5B16322D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9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9B145-2237-44AC-A12F-6A99AA66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114C8-EB52-485C-8BFA-3479DB37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7AE74-131A-4BF5-9DA9-A1933BC6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F9EB9-0339-4669-9EAE-57510CE8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D8BCB-B3D1-4A84-A11C-F723CE0B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9D12-2B9A-49F3-AD2D-B760B4E6D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4CA69-84A6-4813-9F24-F96869FF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7D3F4-183A-44CD-BB8E-EA361798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F4B3C-5DD8-45E1-B28D-1CC509D7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F672-0034-48BD-820B-D93FFB27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3FEC-13D8-4CFF-B983-5FBFD8A6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718A2-7558-4EFE-B36C-157335E82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ADD2C-2775-46E7-AE67-D6584CC2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360E1-58E3-44D3-BBF0-B0776589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ACD40-5D41-4C79-8A8D-BCA07765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2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C290F-057E-435A-B88D-F21FF2CF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288D7-1657-4C0F-AB2E-0462AAD7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D8245-58C6-4C52-8D43-779F3B43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BFAD8-BAF7-4286-A05E-1F124B6A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15C2D-EDBA-40A0-8DB4-36A1768E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AD8D-BE79-4E47-9BCE-1E03C531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B9AEF-2349-457C-8B90-E4BCB2EF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D3C51-EEA7-4924-B792-3560A610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78972-0791-466C-AD1B-C2AE34E8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85270-0F4C-4701-8B99-B9FE0EB0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2C5A7-552B-4EC1-B43D-D2F142D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1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EAC97-06C4-48A4-B3D5-EC132109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80E3E-9E6B-4E9A-A0FB-CEE89D25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848B0-C5B5-435C-86B9-7BF6FE84E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CD1B6-3EB0-4739-BB7F-C3FAE884C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844B-EADA-432D-A834-33DD27C1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BB6DF7-7F22-41A4-B776-4CBE3F6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EFE0B2-F390-466E-8A49-E03DC7E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C53A4-D610-4804-BD46-B97184CB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F7577-4DB6-4C89-BCD0-BC602E5B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579A9-E7FB-49A8-9D3A-3ED7DCCD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96CF9-9127-4F46-AFF3-749A8F10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9D0A35-5EC5-4176-BE19-C47165BB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0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15DAF-B04A-4943-A95B-A545D4A1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0230A8-C608-4F4F-A3FA-A0C908DC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843F33-3B86-4088-987E-4DA2130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6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0C58-13B8-4FC4-9491-D1792348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F703-971A-42F4-A7D8-77E348C1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FB18E-0A1A-4B93-A0D6-E318C5765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FCB9E-584D-4C7A-ADB5-20DADA78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D8B57-2D7C-441D-BBA0-2F5DFF6B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F8C6B-CBFF-4E0E-B03E-ECC4CE1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9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AECE8-6548-4FB3-8ED2-9D0B3CC0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678DF-EF13-4318-AA2B-A0606D193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1955A-DF20-459D-BC61-EBD7264E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5D848-592B-4E94-9B9E-A3E22BC4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CBEFA-C756-4197-8FA0-0D837E79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658C8-756A-4760-A8F3-6669758C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E2C457-F034-4F71-B91E-1B6B95D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FE1CD-B65A-48DD-ACC4-3A707F24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47244-7789-47D5-A34E-9D05F06C4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112C-6881-4171-9E32-A70AA98EA7BE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262D3-A66D-41FA-AC10-30808140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610BA-2DD1-4C19-9AA3-31E8CACF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23A1-3B4A-44B2-9F64-1DA26EEB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7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FDE93C-750A-4C13-A474-0E55846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59869"/>
            <a:ext cx="10196947" cy="66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68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9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396FE-0795-4D67-9C89-BD76841D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540617"/>
            <a:ext cx="9809017" cy="601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410B4-8660-41B3-9A48-93123C887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1" y="706582"/>
            <a:ext cx="11807477" cy="48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3A3C13-8B9C-4F0B-9DE9-02CF8EF0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1" y="374073"/>
            <a:ext cx="12092272" cy="61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0B3A2A-6A31-4B5B-90E3-57956E215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88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5E256F-552D-4A14-B82E-3D3D8410A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0"/>
            <a:ext cx="10764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4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E9FECC-F22B-4726-9938-59C5EA2A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0"/>
            <a:ext cx="11263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7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3C249-F63F-4A2B-A108-4253C718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457200"/>
            <a:ext cx="10799618" cy="5719763"/>
          </a:xfrm>
        </p:spPr>
        <p:txBody>
          <a:bodyPr/>
          <a:lstStyle/>
          <a:p>
            <a:r>
              <a:rPr lang="zh-CN" altLang="en-US" dirty="0"/>
              <a:t>一般情况下：</a:t>
            </a:r>
            <a:endParaRPr lang="en-US" altLang="zh-CN" dirty="0"/>
          </a:p>
          <a:p>
            <a:r>
              <a:rPr lang="zh-CN" altLang="en-US" dirty="0"/>
              <a:t>尺寸公差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位置公差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形状公差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表面粗糙度</a:t>
            </a:r>
          </a:p>
        </p:txBody>
      </p:sp>
    </p:spTree>
    <p:extLst>
      <p:ext uri="{BB962C8B-B14F-4D97-AF65-F5344CB8AC3E}">
        <p14:creationId xmlns:p14="http://schemas.microsoft.com/office/powerpoint/2010/main" val="398672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23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50F49A-6CD0-4FF7-9C95-9640782F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707948"/>
            <a:ext cx="9434946" cy="53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0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9BD5AF-FA80-43F5-A872-BEEF1BF7F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1" y="423746"/>
            <a:ext cx="10881161" cy="64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56"/>
            <a:ext cx="12191999" cy="72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BCC7F1-5DB9-4743-8853-1D4187A9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3" y="45576"/>
            <a:ext cx="11980127" cy="67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0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7AD831-7BD9-45E6-A98A-A081C15E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76" y="1565565"/>
            <a:ext cx="7977531" cy="34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1" y="133046"/>
            <a:ext cx="10358650" cy="65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42E2D3-DEB9-441D-8C8B-498A9A0BD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7" y="0"/>
            <a:ext cx="1047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08AD6D-8A44-4246-9A6E-8589FDB10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236" y="70838"/>
            <a:ext cx="12470651" cy="67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</Words>
  <Application>Microsoft Office PowerPoint</Application>
  <PresentationFormat>宽屏</PresentationFormat>
  <Paragraphs>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18</cp:revision>
  <dcterms:created xsi:type="dcterms:W3CDTF">2017-10-08T09:33:32Z</dcterms:created>
  <dcterms:modified xsi:type="dcterms:W3CDTF">2018-03-23T14:40:16Z</dcterms:modified>
</cp:coreProperties>
</file>