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174" name="Shape 17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Shape 23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36" name="Shape 23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Shape 24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43" name="Shape 24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Shape 248"/>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249" name="Shape 24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Shape 254"/>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255" name="Shape 25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Shape 181"/>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182" name="Shape 18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Shape 187"/>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188" name="Shape 18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Shape 193"/>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194" name="Shape 19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Shape 199"/>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200" name="Shape 20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Shape 205"/>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206" name="Shape 20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Shape 214"/>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215" name="Shape 21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Shape 223"/>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224" name="Shape 22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Shape 229"/>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230" name="Shape 23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type="title">
  <p:cSld name="Diapositiva de título">
    <p:spTree>
      <p:nvGrpSpPr>
        <p:cNvPr id="14" name="Shape 14"/>
        <p:cNvGrpSpPr/>
        <p:nvPr/>
      </p:nvGrpSpPr>
      <p:grpSpPr>
        <a:xfrm>
          <a:off x="0" y="0"/>
          <a:ext cx="0" cy="0"/>
          <a:chOff x="0" y="0"/>
          <a:chExt cx="0" cy="0"/>
        </a:xfrm>
      </p:grpSpPr>
      <p:sp>
        <p:nvSpPr>
          <p:cNvPr id="15" name="Shape 15"/>
          <p:cNvSpPr/>
          <p:nvPr/>
        </p:nvSpPr>
        <p:spPr>
          <a:xfrm>
            <a:off x="3175" y="6400800"/>
            <a:ext cx="12188825" cy="457200"/>
          </a:xfrm>
          <a:prstGeom prst="rect">
            <a:avLst/>
          </a:prstGeom>
          <a:solidFill>
            <a:schemeClr val="accent2"/>
          </a:solidFill>
          <a:ln>
            <a:noFill/>
          </a:ln>
        </p:spPr>
        <p:txBody>
          <a:bodyPr anchorCtr="0" anchor="ctr" bIns="91425" lIns="91425" rIns="91425" wrap="square" tIns="91425">
            <a:noAutofit/>
          </a:bodyPr>
          <a:lstStyle/>
          <a:p>
            <a:pPr indent="0" lvl="0" marL="0">
              <a:spcBef>
                <a:spcPts val="0"/>
              </a:spcBef>
              <a:buNone/>
            </a:pPr>
            <a:r>
              <a:t/>
            </a:r>
            <a:endParaRPr/>
          </a:p>
        </p:txBody>
      </p:sp>
      <p:sp>
        <p:nvSpPr>
          <p:cNvPr id="16" name="Shape 16"/>
          <p:cNvSpPr/>
          <p:nvPr/>
        </p:nvSpPr>
        <p:spPr>
          <a:xfrm>
            <a:off x="15" y="6334316"/>
            <a:ext cx="12188825" cy="64008"/>
          </a:xfrm>
          <a:prstGeom prst="rect">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17" name="Shape 17"/>
          <p:cNvSpPr txBox="1"/>
          <p:nvPr>
            <p:ph type="ctrTitle"/>
          </p:nvPr>
        </p:nvSpPr>
        <p:spPr>
          <a:xfrm>
            <a:off x="1097280" y="758952"/>
            <a:ext cx="10058400" cy="3566160"/>
          </a:xfrm>
          <a:prstGeom prst="rect">
            <a:avLst/>
          </a:prstGeom>
          <a:noFill/>
          <a:ln>
            <a:noFill/>
          </a:ln>
        </p:spPr>
        <p:txBody>
          <a:bodyPr anchorCtr="0" anchor="b" bIns="91425" lIns="91425" rIns="91425" wrap="square" tIns="91425"/>
          <a:lstStyle>
            <a:lvl1pPr indent="0" lvl="0" marL="0" marR="0" rtl="0" algn="l">
              <a:lnSpc>
                <a:spcPct val="85000"/>
              </a:lnSpc>
              <a:spcBef>
                <a:spcPts val="0"/>
              </a:spcBef>
              <a:buClr>
                <a:srgbClr val="262626"/>
              </a:buClr>
              <a:buSzPts val="8000"/>
              <a:buFont typeface="Calibri"/>
              <a:buNone/>
              <a:defRPr b="0" i="0" sz="8000" u="none" cap="none" strike="noStrike">
                <a:solidFill>
                  <a:srgbClr val="262626"/>
                </a:solidFill>
                <a:latin typeface="Calibri"/>
                <a:ea typeface="Calibri"/>
                <a:cs typeface="Calibri"/>
                <a:sym typeface="Calibri"/>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18" name="Shape 18"/>
          <p:cNvSpPr txBox="1"/>
          <p:nvPr>
            <p:ph idx="1" type="subTitle"/>
          </p:nvPr>
        </p:nvSpPr>
        <p:spPr>
          <a:xfrm>
            <a:off x="1100051" y="4455620"/>
            <a:ext cx="10058400" cy="1143000"/>
          </a:xfrm>
          <a:prstGeom prst="rect">
            <a:avLst/>
          </a:prstGeom>
          <a:noFill/>
          <a:ln>
            <a:noFill/>
          </a:ln>
        </p:spPr>
        <p:txBody>
          <a:bodyPr anchorCtr="0" anchor="t" bIns="91425" lIns="91425" rIns="91425" wrap="square" tIns="91425"/>
          <a:lstStyle>
            <a:lvl1pPr indent="0" lvl="0" marL="0" marR="0" rtl="0" algn="l">
              <a:lnSpc>
                <a:spcPct val="90000"/>
              </a:lnSpc>
              <a:spcBef>
                <a:spcPts val="1200"/>
              </a:spcBef>
              <a:spcAft>
                <a:spcPts val="200"/>
              </a:spcAft>
              <a:buClr>
                <a:schemeClr val="accent1"/>
              </a:buClr>
              <a:buSzPts val="2400"/>
              <a:buFont typeface="Calibri"/>
              <a:buNone/>
              <a:defRPr b="0" i="0" sz="2400" u="none" cap="none" strike="noStrike">
                <a:solidFill>
                  <a:schemeClr val="dk2"/>
                </a:solidFill>
                <a:latin typeface="Calibri"/>
                <a:ea typeface="Calibri"/>
                <a:cs typeface="Calibri"/>
                <a:sym typeface="Calibri"/>
              </a:defRPr>
            </a:lvl1pPr>
            <a:lvl2pPr indent="0" lvl="1" marL="457200" marR="0" rtl="0" algn="ctr">
              <a:lnSpc>
                <a:spcPct val="90000"/>
              </a:lnSpc>
              <a:spcBef>
                <a:spcPts val="200"/>
              </a:spcBef>
              <a:spcAft>
                <a:spcPts val="400"/>
              </a:spcAft>
              <a:buClr>
                <a:schemeClr val="accent1"/>
              </a:buClr>
              <a:buSzPts val="2400"/>
              <a:buFont typeface="Calibri"/>
              <a:buNone/>
              <a:defRPr b="0" i="0" sz="2400" u="none" cap="none" strike="noStrike">
                <a:solidFill>
                  <a:srgbClr val="3F3F3F"/>
                </a:solidFill>
                <a:latin typeface="Calibri"/>
                <a:ea typeface="Calibri"/>
                <a:cs typeface="Calibri"/>
                <a:sym typeface="Calibri"/>
              </a:defRPr>
            </a:lvl2pPr>
            <a:lvl3pPr indent="0" lvl="2" marL="914400" marR="0" rtl="0" algn="ctr">
              <a:lnSpc>
                <a:spcPct val="90000"/>
              </a:lnSpc>
              <a:spcBef>
                <a:spcPts val="200"/>
              </a:spcBef>
              <a:spcAft>
                <a:spcPts val="400"/>
              </a:spcAft>
              <a:buClr>
                <a:schemeClr val="accent1"/>
              </a:buClr>
              <a:buSzPts val="2400"/>
              <a:buFont typeface="Calibri"/>
              <a:buNone/>
              <a:defRPr b="0" i="0" sz="2400" u="none" cap="none" strike="noStrike">
                <a:solidFill>
                  <a:srgbClr val="3F3F3F"/>
                </a:solidFill>
                <a:latin typeface="Calibri"/>
                <a:ea typeface="Calibri"/>
                <a:cs typeface="Calibri"/>
                <a:sym typeface="Calibri"/>
              </a:defRPr>
            </a:lvl3pPr>
            <a:lvl4pPr indent="0" lvl="3" marL="1371600" marR="0" rtl="0" algn="ctr">
              <a:lnSpc>
                <a:spcPct val="90000"/>
              </a:lnSpc>
              <a:spcBef>
                <a:spcPts val="200"/>
              </a:spcBef>
              <a:spcAft>
                <a:spcPts val="40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4pPr>
            <a:lvl5pPr indent="0" lvl="4" marL="1828800" marR="0" rtl="0" algn="ctr">
              <a:lnSpc>
                <a:spcPct val="90000"/>
              </a:lnSpc>
              <a:spcBef>
                <a:spcPts val="200"/>
              </a:spcBef>
              <a:spcAft>
                <a:spcPts val="40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5pPr>
            <a:lvl6pPr indent="0" lvl="5" marL="2286000" marR="0" rtl="0" algn="ctr">
              <a:lnSpc>
                <a:spcPct val="90000"/>
              </a:lnSpc>
              <a:spcBef>
                <a:spcPts val="200"/>
              </a:spcBef>
              <a:spcAft>
                <a:spcPts val="40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6pPr>
            <a:lvl7pPr indent="0" lvl="6" marL="2743200" marR="0" rtl="0" algn="ctr">
              <a:lnSpc>
                <a:spcPct val="90000"/>
              </a:lnSpc>
              <a:spcBef>
                <a:spcPts val="200"/>
              </a:spcBef>
              <a:spcAft>
                <a:spcPts val="40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7pPr>
            <a:lvl8pPr indent="0" lvl="7" marL="3200400" marR="0" rtl="0" algn="ctr">
              <a:lnSpc>
                <a:spcPct val="90000"/>
              </a:lnSpc>
              <a:spcBef>
                <a:spcPts val="200"/>
              </a:spcBef>
              <a:spcAft>
                <a:spcPts val="40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8pPr>
            <a:lvl9pPr indent="0" lvl="8" marL="3657600" marR="0" rtl="0" algn="ctr">
              <a:lnSpc>
                <a:spcPct val="90000"/>
              </a:lnSpc>
              <a:spcBef>
                <a:spcPts val="200"/>
              </a:spcBef>
              <a:spcAft>
                <a:spcPts val="40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9pPr>
          </a:lstStyle>
          <a:p/>
        </p:txBody>
      </p:sp>
      <p:sp>
        <p:nvSpPr>
          <p:cNvPr id="19" name="Shape 19"/>
          <p:cNvSpPr txBox="1"/>
          <p:nvPr>
            <p:ph idx="10" type="dt"/>
          </p:nvPr>
        </p:nvSpPr>
        <p:spPr>
          <a:xfrm>
            <a:off x="1097280" y="6459785"/>
            <a:ext cx="2472271"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20" name="Shape 20"/>
          <p:cNvSpPr txBox="1"/>
          <p:nvPr>
            <p:ph idx="11" type="ftr"/>
          </p:nvPr>
        </p:nvSpPr>
        <p:spPr>
          <a:xfrm>
            <a:off x="3686185" y="6459785"/>
            <a:ext cx="4822804"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21" name="Shape 21"/>
          <p:cNvSpPr txBox="1"/>
          <p:nvPr>
            <p:ph idx="12" type="sldNum"/>
          </p:nvPr>
        </p:nvSpPr>
        <p:spPr>
          <a:xfrm>
            <a:off x="9900458" y="6459785"/>
            <a:ext cx="1312025"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0" i="0" lang="en-US" sz="1050" u="none" cap="none" strike="noStrike">
                <a:solidFill>
                  <a:srgbClr val="FFFFFF"/>
                </a:solidFill>
                <a:latin typeface="Calibri"/>
                <a:ea typeface="Calibri"/>
                <a:cs typeface="Calibri"/>
                <a:sym typeface="Calibri"/>
              </a:rPr>
              <a:t>‹#›</a:t>
            </a:fld>
          </a:p>
        </p:txBody>
      </p:sp>
      <p:cxnSp>
        <p:nvCxnSpPr>
          <p:cNvPr id="22" name="Shape 22"/>
          <p:cNvCxnSpPr/>
          <p:nvPr/>
        </p:nvCxnSpPr>
        <p:spPr>
          <a:xfrm>
            <a:off x="1207658" y="4343400"/>
            <a:ext cx="9875520" cy="0"/>
          </a:xfrm>
          <a:prstGeom prst="straightConnector1">
            <a:avLst/>
          </a:prstGeom>
          <a:noFill/>
          <a:ln cap="flat" cmpd="sng" w="9525">
            <a:solidFill>
              <a:srgbClr val="7F7F7F"/>
            </a:solidFill>
            <a:prstDash val="solid"/>
            <a:round/>
            <a:headEnd len="med" w="med" type="none"/>
            <a:tailEnd len="med" w="med"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ítulo y texto vertical">
    <p:spTree>
      <p:nvGrpSpPr>
        <p:cNvPr id="83" name="Shape 83"/>
        <p:cNvGrpSpPr/>
        <p:nvPr/>
      </p:nvGrpSpPr>
      <p:grpSpPr>
        <a:xfrm>
          <a:off x="0" y="0"/>
          <a:ext cx="0" cy="0"/>
          <a:chOff x="0" y="0"/>
          <a:chExt cx="0" cy="0"/>
        </a:xfrm>
      </p:grpSpPr>
      <p:sp>
        <p:nvSpPr>
          <p:cNvPr id="84" name="Shape 84"/>
          <p:cNvSpPr txBox="1"/>
          <p:nvPr>
            <p:ph type="title"/>
          </p:nvPr>
        </p:nvSpPr>
        <p:spPr>
          <a:xfrm>
            <a:off x="1097280" y="286603"/>
            <a:ext cx="10058400" cy="1450757"/>
          </a:xfrm>
          <a:prstGeom prst="rect">
            <a:avLst/>
          </a:prstGeom>
          <a:noFill/>
          <a:ln>
            <a:noFill/>
          </a:ln>
        </p:spPr>
        <p:txBody>
          <a:bodyPr anchorCtr="0" anchor="b" bIns="91425" lIns="91425" rIns="91425" wrap="square" tIns="91425"/>
          <a:lstStyle>
            <a:lvl1pPr indent="0" lvl="0" marL="0" marR="0" rtl="0" algn="l">
              <a:lnSpc>
                <a:spcPct val="85000"/>
              </a:lnSpc>
              <a:spcBef>
                <a:spcPts val="0"/>
              </a:spcBef>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85" name="Shape 85"/>
          <p:cNvSpPr txBox="1"/>
          <p:nvPr>
            <p:ph idx="1" type="body"/>
          </p:nvPr>
        </p:nvSpPr>
        <p:spPr>
          <a:xfrm rot="5400000">
            <a:off x="4114800" y="-1171786"/>
            <a:ext cx="4023360" cy="10058400"/>
          </a:xfrm>
          <a:prstGeom prst="rect">
            <a:avLst/>
          </a:prstGeom>
          <a:noFill/>
          <a:ln>
            <a:noFill/>
          </a:ln>
        </p:spPr>
        <p:txBody>
          <a:bodyPr anchorCtr="0" anchor="t" bIns="91425" lIns="91425" rIns="91425" wrap="square" tIns="91425"/>
          <a:lstStyle>
            <a:lvl1pPr indent="35560" lvl="0" marL="91440" marR="0" rtl="0" algn="l">
              <a:lnSpc>
                <a:spcPct val="90000"/>
              </a:lnSpc>
              <a:spcBef>
                <a:spcPts val="1200"/>
              </a:spcBef>
              <a:spcAft>
                <a:spcPts val="20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68579" lvl="1" marL="384048" marR="0" rtl="0" algn="l">
              <a:lnSpc>
                <a:spcPct val="90000"/>
              </a:lnSpc>
              <a:spcBef>
                <a:spcPts val="200"/>
              </a:spcBef>
              <a:spcAft>
                <a:spcPts val="40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93980" lvl="2" marL="566928"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93980" lvl="3" marL="749808"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93980" lvl="4" marL="932688"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139700" lvl="5" marL="1100000"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139700" lvl="6" marL="1300000"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139700" lvl="7" marL="1500000"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139699" lvl="8" marL="1699999"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86" name="Shape 86"/>
          <p:cNvSpPr txBox="1"/>
          <p:nvPr>
            <p:ph idx="10" type="dt"/>
          </p:nvPr>
        </p:nvSpPr>
        <p:spPr>
          <a:xfrm>
            <a:off x="1097280" y="6459785"/>
            <a:ext cx="2472271"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900">
                <a:solidFill>
                  <a:srgbClr val="FFFFFF"/>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87" name="Shape 87"/>
          <p:cNvSpPr txBox="1"/>
          <p:nvPr>
            <p:ph idx="11" type="ftr"/>
          </p:nvPr>
        </p:nvSpPr>
        <p:spPr>
          <a:xfrm>
            <a:off x="3686185" y="6459785"/>
            <a:ext cx="4822804"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sz="900" cap="none">
                <a:solidFill>
                  <a:srgbClr val="FFFFFF"/>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88" name="Shape 88"/>
          <p:cNvSpPr txBox="1"/>
          <p:nvPr>
            <p:ph idx="12" type="sldNum"/>
          </p:nvPr>
        </p:nvSpPr>
        <p:spPr>
          <a:xfrm>
            <a:off x="9900458" y="6459785"/>
            <a:ext cx="1312025"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lang="en-US" sz="1050">
                <a:solidFill>
                  <a:srgbClr val="FFFFFF"/>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type="vertTitleAndTx">
  <p:cSld name="Título vertical y texto">
    <p:spTree>
      <p:nvGrpSpPr>
        <p:cNvPr id="89" name="Shape 89"/>
        <p:cNvGrpSpPr/>
        <p:nvPr/>
      </p:nvGrpSpPr>
      <p:grpSpPr>
        <a:xfrm>
          <a:off x="0" y="0"/>
          <a:ext cx="0" cy="0"/>
          <a:chOff x="0" y="0"/>
          <a:chExt cx="0" cy="0"/>
        </a:xfrm>
      </p:grpSpPr>
      <p:sp>
        <p:nvSpPr>
          <p:cNvPr id="90" name="Shape 90"/>
          <p:cNvSpPr/>
          <p:nvPr/>
        </p:nvSpPr>
        <p:spPr>
          <a:xfrm>
            <a:off x="3175" y="6400800"/>
            <a:ext cx="12188825" cy="457200"/>
          </a:xfrm>
          <a:prstGeom prst="rect">
            <a:avLst/>
          </a:prstGeom>
          <a:solidFill>
            <a:schemeClr val="accent2"/>
          </a:solidFill>
          <a:ln>
            <a:noFill/>
          </a:ln>
        </p:spPr>
        <p:txBody>
          <a:bodyPr anchorCtr="0" anchor="ctr" bIns="91425" lIns="91425" rIns="91425" wrap="square" tIns="91425">
            <a:noAutofit/>
          </a:bodyPr>
          <a:lstStyle/>
          <a:p>
            <a:pPr indent="0" lvl="0" marL="0">
              <a:spcBef>
                <a:spcPts val="0"/>
              </a:spcBef>
              <a:buNone/>
            </a:pPr>
            <a:r>
              <a:t/>
            </a:r>
            <a:endParaRPr/>
          </a:p>
        </p:txBody>
      </p:sp>
      <p:sp>
        <p:nvSpPr>
          <p:cNvPr id="91" name="Shape 91"/>
          <p:cNvSpPr/>
          <p:nvPr/>
        </p:nvSpPr>
        <p:spPr>
          <a:xfrm>
            <a:off x="15" y="6334316"/>
            <a:ext cx="12188825" cy="64008"/>
          </a:xfrm>
          <a:prstGeom prst="rect">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92" name="Shape 92"/>
          <p:cNvSpPr txBox="1"/>
          <p:nvPr>
            <p:ph type="title"/>
          </p:nvPr>
        </p:nvSpPr>
        <p:spPr>
          <a:xfrm rot="5400000">
            <a:off x="7160640" y="1979039"/>
            <a:ext cx="5757421" cy="2628900"/>
          </a:xfrm>
          <a:prstGeom prst="rect">
            <a:avLst/>
          </a:prstGeom>
          <a:noFill/>
          <a:ln>
            <a:noFill/>
          </a:ln>
        </p:spPr>
        <p:txBody>
          <a:bodyPr anchorCtr="0" anchor="b" bIns="91425" lIns="91425" rIns="91425" wrap="square" tIns="91425"/>
          <a:lstStyle>
            <a:lvl1pPr indent="0" lvl="0" marL="0" marR="0" rtl="0" algn="l">
              <a:lnSpc>
                <a:spcPct val="85000"/>
              </a:lnSpc>
              <a:spcBef>
                <a:spcPts val="0"/>
              </a:spcBef>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93" name="Shape 93"/>
          <p:cNvSpPr txBox="1"/>
          <p:nvPr>
            <p:ph idx="1" type="body"/>
          </p:nvPr>
        </p:nvSpPr>
        <p:spPr>
          <a:xfrm rot="5400000">
            <a:off x="1826639" y="-573661"/>
            <a:ext cx="5757422" cy="7734300"/>
          </a:xfrm>
          <a:prstGeom prst="rect">
            <a:avLst/>
          </a:prstGeom>
          <a:noFill/>
          <a:ln>
            <a:noFill/>
          </a:ln>
        </p:spPr>
        <p:txBody>
          <a:bodyPr anchorCtr="0" anchor="t" bIns="91425" lIns="91425" rIns="91425" wrap="square" tIns="91425"/>
          <a:lstStyle>
            <a:lvl1pPr indent="35560" lvl="0" marL="91440" marR="0" rtl="0" algn="l">
              <a:lnSpc>
                <a:spcPct val="90000"/>
              </a:lnSpc>
              <a:spcBef>
                <a:spcPts val="1200"/>
              </a:spcBef>
              <a:spcAft>
                <a:spcPts val="20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68579" lvl="1" marL="384048" marR="0" rtl="0" algn="l">
              <a:lnSpc>
                <a:spcPct val="90000"/>
              </a:lnSpc>
              <a:spcBef>
                <a:spcPts val="200"/>
              </a:spcBef>
              <a:spcAft>
                <a:spcPts val="40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93980" lvl="2" marL="566928"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93980" lvl="3" marL="749808"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93980" lvl="4" marL="932688"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139700" lvl="5" marL="1100000"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139700" lvl="6" marL="1300000"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139700" lvl="7" marL="1500000"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139699" lvl="8" marL="1699999"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94" name="Shape 94"/>
          <p:cNvSpPr txBox="1"/>
          <p:nvPr>
            <p:ph idx="10" type="dt"/>
          </p:nvPr>
        </p:nvSpPr>
        <p:spPr>
          <a:xfrm>
            <a:off x="1097280" y="6459785"/>
            <a:ext cx="2472271"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900">
                <a:solidFill>
                  <a:srgbClr val="FFFFFF"/>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95" name="Shape 95"/>
          <p:cNvSpPr txBox="1"/>
          <p:nvPr>
            <p:ph idx="11" type="ftr"/>
          </p:nvPr>
        </p:nvSpPr>
        <p:spPr>
          <a:xfrm>
            <a:off x="3686185" y="6459785"/>
            <a:ext cx="4822804"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sz="900" cap="none">
                <a:solidFill>
                  <a:srgbClr val="FFFFFF"/>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96" name="Shape 96"/>
          <p:cNvSpPr txBox="1"/>
          <p:nvPr>
            <p:ph idx="12" type="sldNum"/>
          </p:nvPr>
        </p:nvSpPr>
        <p:spPr>
          <a:xfrm>
            <a:off x="9900458" y="6459785"/>
            <a:ext cx="1312025"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lang="en-US" sz="1050">
                <a:solidFill>
                  <a:srgbClr val="FFFFFF"/>
                </a:solidFill>
                <a:latin typeface="Calibri"/>
                <a:ea typeface="Calibri"/>
                <a:cs typeface="Calibri"/>
                <a:sym typeface="Calibri"/>
              </a:rPr>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Diapositiva de título">
    <p:spTree>
      <p:nvGrpSpPr>
        <p:cNvPr id="103" name="Shape 103"/>
        <p:cNvGrpSpPr/>
        <p:nvPr/>
      </p:nvGrpSpPr>
      <p:grpSpPr>
        <a:xfrm>
          <a:off x="0" y="0"/>
          <a:ext cx="0" cy="0"/>
          <a:chOff x="0" y="0"/>
          <a:chExt cx="0" cy="0"/>
        </a:xfrm>
      </p:grpSpPr>
      <p:sp>
        <p:nvSpPr>
          <p:cNvPr id="104" name="Shape 104"/>
          <p:cNvSpPr txBox="1"/>
          <p:nvPr>
            <p:ph type="ctrTitle"/>
          </p:nvPr>
        </p:nvSpPr>
        <p:spPr>
          <a:xfrm>
            <a:off x="1524000" y="1124530"/>
            <a:ext cx="9144000" cy="2387600"/>
          </a:xfrm>
          <a:prstGeom prst="rect">
            <a:avLst/>
          </a:prstGeom>
          <a:noFill/>
          <a:ln>
            <a:noFill/>
          </a:ln>
        </p:spPr>
        <p:txBody>
          <a:bodyPr anchorCtr="0" anchor="b" bIns="91425" lIns="91425" rIns="91425" wrap="square" tIns="91425"/>
          <a:lstStyle>
            <a:lvl1pPr indent="0" lvl="0" marL="0" marR="0" rtl="0" algn="ctr">
              <a:lnSpc>
                <a:spcPct val="90000"/>
              </a:lnSpc>
              <a:spcBef>
                <a:spcPts val="0"/>
              </a:spcBef>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105" name="Shape 105"/>
          <p:cNvSpPr txBox="1"/>
          <p:nvPr>
            <p:ph idx="1" type="subTitle"/>
          </p:nvPr>
        </p:nvSpPr>
        <p:spPr>
          <a:xfrm>
            <a:off x="1524000" y="3602038"/>
            <a:ext cx="9144000" cy="1655762"/>
          </a:xfrm>
          <a:prstGeom prst="rect">
            <a:avLst/>
          </a:prstGeom>
          <a:noFill/>
          <a:ln>
            <a:noFill/>
          </a:ln>
        </p:spPr>
        <p:txBody>
          <a:bodyPr anchorCtr="0" anchor="t" bIns="91425" lIns="91425" rIns="91425" wrap="square" tIns="91425"/>
          <a:lstStyle>
            <a:lvl1pPr indent="0" lvl="0" marL="0" marR="0" rtl="0" algn="ctr">
              <a:lnSpc>
                <a:spcPct val="90000"/>
              </a:lnSpc>
              <a:spcBef>
                <a:spcPts val="1000"/>
              </a:spcBef>
              <a:buClr>
                <a:srgbClr val="3F3F3F"/>
              </a:buClr>
              <a:buSzPts val="2400"/>
              <a:buFont typeface="Noto Sans Symbols"/>
              <a:buNone/>
              <a:defRPr b="0" i="0" sz="2400" u="none" cap="none" strike="noStrike">
                <a:solidFill>
                  <a:srgbClr val="3F3F3F"/>
                </a:solidFill>
                <a:latin typeface="Calibri"/>
                <a:ea typeface="Calibri"/>
                <a:cs typeface="Calibri"/>
                <a:sym typeface="Calibri"/>
              </a:defRPr>
            </a:lvl1pPr>
            <a:lvl2pPr indent="0" lvl="1" marL="457200" marR="0" rtl="0" algn="ctr">
              <a:lnSpc>
                <a:spcPct val="90000"/>
              </a:lnSpc>
              <a:spcBef>
                <a:spcPts val="500"/>
              </a:spcBef>
              <a:buClr>
                <a:schemeClr val="dk1"/>
              </a:buClr>
              <a:buSzPts val="2800"/>
              <a:buFont typeface="Noto Sans Symbols"/>
              <a:buNone/>
              <a:defRPr b="0" i="0" sz="2800" u="none" cap="none" strike="noStrike">
                <a:solidFill>
                  <a:schemeClr val="dk1"/>
                </a:solidFill>
                <a:latin typeface="Calibri"/>
                <a:ea typeface="Calibri"/>
                <a:cs typeface="Calibri"/>
                <a:sym typeface="Calibri"/>
              </a:defRPr>
            </a:lvl2pPr>
            <a:lvl3pPr indent="0" lvl="2" marL="914400" marR="0" rtl="0" algn="ctr">
              <a:lnSpc>
                <a:spcPct val="90000"/>
              </a:lnSpc>
              <a:spcBef>
                <a:spcPts val="500"/>
              </a:spcBef>
              <a:buClr>
                <a:schemeClr val="dk1"/>
              </a:buClr>
              <a:buSzPts val="2400"/>
              <a:buFont typeface="Noto Sans Symbols"/>
              <a:buNone/>
              <a:defRPr b="0" i="0" sz="2400" u="none" cap="none" strike="noStrike">
                <a:solidFill>
                  <a:schemeClr val="dk1"/>
                </a:solidFill>
                <a:latin typeface="Calibri"/>
                <a:ea typeface="Calibri"/>
                <a:cs typeface="Calibri"/>
                <a:sym typeface="Calibri"/>
              </a:defRPr>
            </a:lvl3pPr>
            <a:lvl4pPr indent="0" lvl="3" marL="1371600" marR="0" rtl="0" algn="ctr">
              <a:lnSpc>
                <a:spcPct val="90000"/>
              </a:lnSpc>
              <a:spcBef>
                <a:spcPts val="500"/>
              </a:spcBef>
              <a:buClr>
                <a:schemeClr val="dk1"/>
              </a:buClr>
              <a:buSzPts val="2000"/>
              <a:buFont typeface="Noto Sans Symbols"/>
              <a:buNone/>
              <a:defRPr b="0" i="0" sz="2000" u="none" cap="none" strike="noStrike">
                <a:solidFill>
                  <a:schemeClr val="dk1"/>
                </a:solidFill>
                <a:latin typeface="Calibri"/>
                <a:ea typeface="Calibri"/>
                <a:cs typeface="Calibri"/>
                <a:sym typeface="Calibri"/>
              </a:defRPr>
            </a:lvl4pPr>
            <a:lvl5pPr indent="0" lvl="4" marL="1828800" marR="0" rtl="0" algn="ctr">
              <a:lnSpc>
                <a:spcPct val="90000"/>
              </a:lnSpc>
              <a:spcBef>
                <a:spcPts val="500"/>
              </a:spcBef>
              <a:buClr>
                <a:schemeClr val="dk1"/>
              </a:buClr>
              <a:buSzPts val="2000"/>
              <a:buFont typeface="Noto Sans Symbols"/>
              <a:buNone/>
              <a:defRPr b="0" i="0" sz="2000" u="none" cap="none" strike="noStrike">
                <a:solidFill>
                  <a:schemeClr val="dk1"/>
                </a:solidFill>
                <a:latin typeface="Calibri"/>
                <a:ea typeface="Calibri"/>
                <a:cs typeface="Calibri"/>
                <a:sym typeface="Calibri"/>
              </a:defRPr>
            </a:lvl5pPr>
            <a:lvl6pPr indent="0" lvl="5" marL="2286000" marR="0" rtl="0" algn="ctr">
              <a:spcBef>
                <a:spcPts val="400"/>
              </a:spcBef>
              <a:buClr>
                <a:schemeClr val="dk1"/>
              </a:buClr>
              <a:buSzPts val="2000"/>
              <a:buFont typeface="Noto Sans Symbols"/>
              <a:buNone/>
              <a:defRPr b="0" i="0" sz="2000" u="none" cap="none" strike="noStrike">
                <a:solidFill>
                  <a:schemeClr val="dk1"/>
                </a:solidFill>
                <a:latin typeface="Calibri"/>
                <a:ea typeface="Calibri"/>
                <a:cs typeface="Calibri"/>
                <a:sym typeface="Calibri"/>
              </a:defRPr>
            </a:lvl6pPr>
            <a:lvl7pPr indent="0" lvl="6" marL="2743200" marR="0" rtl="0" algn="ctr">
              <a:spcBef>
                <a:spcPts val="400"/>
              </a:spcBef>
              <a:buClr>
                <a:schemeClr val="dk1"/>
              </a:buClr>
              <a:buSzPts val="2000"/>
              <a:buFont typeface="Noto Sans Symbols"/>
              <a:buNone/>
              <a:defRPr b="0" i="0" sz="2000" u="none" cap="none" strike="noStrike">
                <a:solidFill>
                  <a:schemeClr val="dk1"/>
                </a:solidFill>
                <a:latin typeface="Calibri"/>
                <a:ea typeface="Calibri"/>
                <a:cs typeface="Calibri"/>
                <a:sym typeface="Calibri"/>
              </a:defRPr>
            </a:lvl7pPr>
            <a:lvl8pPr indent="0" lvl="7" marL="3200400" marR="0" rtl="0" algn="ctr">
              <a:spcBef>
                <a:spcPts val="400"/>
              </a:spcBef>
              <a:buClr>
                <a:schemeClr val="dk1"/>
              </a:buClr>
              <a:buSzPts val="2000"/>
              <a:buFont typeface="Noto Sans Symbols"/>
              <a:buNone/>
              <a:defRPr b="0" i="0" sz="2000" u="none" cap="none" strike="noStrike">
                <a:solidFill>
                  <a:schemeClr val="dk1"/>
                </a:solidFill>
                <a:latin typeface="Calibri"/>
                <a:ea typeface="Calibri"/>
                <a:cs typeface="Calibri"/>
                <a:sym typeface="Calibri"/>
              </a:defRPr>
            </a:lvl8pPr>
            <a:lvl9pPr indent="0" lvl="8" marL="3657600" marR="0" rtl="0" algn="ctr">
              <a:spcBef>
                <a:spcPts val="400"/>
              </a:spcBef>
              <a:buClr>
                <a:schemeClr val="dk1"/>
              </a:buClr>
              <a:buSzPts val="2000"/>
              <a:buFont typeface="Noto Sans Symbols"/>
              <a:buNone/>
              <a:defRPr b="0" i="0" sz="2000" u="none" cap="none" strike="noStrike">
                <a:solidFill>
                  <a:schemeClr val="dk1"/>
                </a:solidFill>
                <a:latin typeface="Calibri"/>
                <a:ea typeface="Calibri"/>
                <a:cs typeface="Calibri"/>
                <a:sym typeface="Calibri"/>
              </a:defRPr>
            </a:lvl9pPr>
          </a:lstStyle>
          <a:p/>
        </p:txBody>
      </p:sp>
      <p:sp>
        <p:nvSpPr>
          <p:cNvPr id="106" name="Shape 106"/>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1100">
                <a:solidFill>
                  <a:srgbClr val="595959"/>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107" name="Shape 107"/>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sz="1100">
                <a:solidFill>
                  <a:srgbClr val="595959"/>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108" name="Shape 108"/>
          <p:cNvSpPr txBox="1"/>
          <p:nvPr>
            <p:ph idx="12" type="sldNum"/>
          </p:nvPr>
        </p:nvSpPr>
        <p:spPr>
          <a:xfrm>
            <a:off x="8617527"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lang="en-US" sz="1100">
                <a:solidFill>
                  <a:srgbClr val="888888"/>
                </a:solidFill>
                <a:latin typeface="Calibri"/>
                <a:ea typeface="Calibri"/>
                <a:cs typeface="Calibri"/>
                <a:sym typeface="Calibri"/>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ítulo y objetos">
    <p:spTree>
      <p:nvGrpSpPr>
        <p:cNvPr id="109" name="Shape 109"/>
        <p:cNvGrpSpPr/>
        <p:nvPr/>
      </p:nvGrpSpPr>
      <p:grpSpPr>
        <a:xfrm>
          <a:off x="0" y="0"/>
          <a:ext cx="0" cy="0"/>
          <a:chOff x="0" y="0"/>
          <a:chExt cx="0" cy="0"/>
        </a:xfrm>
      </p:grpSpPr>
      <p:sp>
        <p:nvSpPr>
          <p:cNvPr id="110" name="Shape 110"/>
          <p:cNvSpPr txBox="1"/>
          <p:nvPr>
            <p:ph type="title"/>
          </p:nvPr>
        </p:nvSpPr>
        <p:spPr>
          <a:xfrm>
            <a:off x="845127" y="365760"/>
            <a:ext cx="10515600" cy="1325562"/>
          </a:xfrm>
          <a:prstGeom prst="rect">
            <a:avLst/>
          </a:prstGeom>
          <a:noFill/>
          <a:ln>
            <a:noFill/>
          </a:ln>
        </p:spPr>
        <p:txBody>
          <a:bodyPr anchorCtr="0" anchor="ctr" bIns="91425" lIns="91425" rIns="91425" wrap="square" tIns="91425"/>
          <a:lstStyle>
            <a:lvl1pPr indent="0" lvl="0" marL="0" marR="0" rtl="0" algn="l">
              <a:lnSpc>
                <a:spcPct val="90000"/>
              </a:lnSpc>
              <a:spcBef>
                <a:spcPts val="0"/>
              </a:spcBef>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111" name="Shape 111"/>
          <p:cNvSpPr txBox="1"/>
          <p:nvPr>
            <p:ph idx="1" type="body"/>
          </p:nvPr>
        </p:nvSpPr>
        <p:spPr>
          <a:xfrm>
            <a:off x="845127" y="1828800"/>
            <a:ext cx="10515600" cy="4351337"/>
          </a:xfrm>
          <a:prstGeom prst="rect">
            <a:avLst/>
          </a:prstGeom>
          <a:noFill/>
          <a:ln>
            <a:noFill/>
          </a:ln>
        </p:spPr>
        <p:txBody>
          <a:bodyPr anchorCtr="0" anchor="t" bIns="91425" lIns="91425" rIns="91425" wrap="square" tIns="91425"/>
          <a:lstStyle>
            <a:lvl1pPr indent="-50800" lvl="0" marL="228600" marR="0" rtl="0" algn="l">
              <a:lnSpc>
                <a:spcPct val="90000"/>
              </a:lnSpc>
              <a:spcBef>
                <a:spcPts val="1000"/>
              </a:spcBef>
              <a:buClr>
                <a:schemeClr val="dk1"/>
              </a:buClr>
              <a:buSzPts val="2800"/>
              <a:buFont typeface="Noto Sans Symbols"/>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ts val="2400"/>
              <a:buFont typeface="Noto Sans Symbols"/>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5pPr>
            <a:lvl6pPr indent="-114300" lvl="5" marL="2514600" marR="0" rtl="0" algn="l">
              <a:spcBef>
                <a:spcPts val="360"/>
              </a:spcBef>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6pPr>
            <a:lvl7pPr indent="-114300" lvl="6" marL="2971800" marR="0" rtl="0" algn="l">
              <a:spcBef>
                <a:spcPts val="360"/>
              </a:spcBef>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7pPr>
            <a:lvl8pPr indent="-114300" lvl="7" marL="3429000" marR="0" rtl="0" algn="l">
              <a:spcBef>
                <a:spcPts val="360"/>
              </a:spcBef>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8pPr>
            <a:lvl9pPr indent="-114300" lvl="8" marL="3886200" marR="0" rtl="0" algn="l">
              <a:spcBef>
                <a:spcPts val="360"/>
              </a:spcBef>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9pPr>
          </a:lstStyle>
          <a:p/>
        </p:txBody>
      </p:sp>
      <p:sp>
        <p:nvSpPr>
          <p:cNvPr id="112" name="Shape 112"/>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1100">
                <a:solidFill>
                  <a:srgbClr val="595959"/>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113" name="Shape 113"/>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sz="1100">
                <a:solidFill>
                  <a:srgbClr val="595959"/>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114" name="Shape 114"/>
          <p:cNvSpPr txBox="1"/>
          <p:nvPr>
            <p:ph idx="12" type="sldNum"/>
          </p:nvPr>
        </p:nvSpPr>
        <p:spPr>
          <a:xfrm>
            <a:off x="8617527"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lang="en-US" sz="1100">
                <a:solidFill>
                  <a:srgbClr val="888888"/>
                </a:solidFill>
                <a:latin typeface="Calibri"/>
                <a:ea typeface="Calibri"/>
                <a:cs typeface="Calibri"/>
                <a:sym typeface="Calibri"/>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Encabezado de sección">
    <p:spTree>
      <p:nvGrpSpPr>
        <p:cNvPr id="115" name="Shape 115"/>
        <p:cNvGrpSpPr/>
        <p:nvPr/>
      </p:nvGrpSpPr>
      <p:grpSpPr>
        <a:xfrm>
          <a:off x="0" y="0"/>
          <a:ext cx="0" cy="0"/>
          <a:chOff x="0" y="0"/>
          <a:chExt cx="0" cy="0"/>
        </a:xfrm>
      </p:grpSpPr>
      <p:sp>
        <p:nvSpPr>
          <p:cNvPr id="116" name="Shape 116"/>
          <p:cNvSpPr txBox="1"/>
          <p:nvPr>
            <p:ph type="title"/>
          </p:nvPr>
        </p:nvSpPr>
        <p:spPr>
          <a:xfrm>
            <a:off x="831850" y="1712423"/>
            <a:ext cx="10515600" cy="2851208"/>
          </a:xfrm>
          <a:prstGeom prst="rect">
            <a:avLst/>
          </a:prstGeom>
          <a:noFill/>
          <a:ln>
            <a:noFill/>
          </a:ln>
        </p:spPr>
        <p:txBody>
          <a:bodyPr anchorCtr="0" anchor="b" bIns="91425" lIns="91425" rIns="91425" wrap="square" tIns="91425"/>
          <a:lstStyle>
            <a:lvl1pPr indent="0" lvl="0" marL="0" marR="0" rtl="0" algn="l">
              <a:lnSpc>
                <a:spcPct val="90000"/>
              </a:lnSpc>
              <a:spcBef>
                <a:spcPts val="0"/>
              </a:spcBef>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117" name="Shape 117"/>
          <p:cNvSpPr txBox="1"/>
          <p:nvPr>
            <p:ph idx="1" type="body"/>
          </p:nvPr>
        </p:nvSpPr>
        <p:spPr>
          <a:xfrm>
            <a:off x="831850" y="4552633"/>
            <a:ext cx="10515600" cy="1500187"/>
          </a:xfrm>
          <a:prstGeom prst="rect">
            <a:avLst/>
          </a:prstGeom>
          <a:noFill/>
          <a:ln>
            <a:noFill/>
          </a:ln>
        </p:spPr>
        <p:txBody>
          <a:bodyPr anchorCtr="0" anchor="t" bIns="91425" lIns="91425" rIns="91425" wrap="square" tIns="91425"/>
          <a:lstStyle>
            <a:lvl1pPr indent="0" lvl="0" marL="0" marR="0" rtl="0" algn="l">
              <a:lnSpc>
                <a:spcPct val="90000"/>
              </a:lnSpc>
              <a:spcBef>
                <a:spcPts val="1000"/>
              </a:spcBef>
              <a:buClr>
                <a:srgbClr val="3F3F3F"/>
              </a:buClr>
              <a:buSzPts val="2400"/>
              <a:buFont typeface="Noto Sans Symbols"/>
              <a:buNone/>
              <a:defRPr b="0" i="0" sz="2400" u="none" cap="none" strike="noStrike">
                <a:solidFill>
                  <a:srgbClr val="3F3F3F"/>
                </a:solidFill>
                <a:latin typeface="Calibri"/>
                <a:ea typeface="Calibri"/>
                <a:cs typeface="Calibri"/>
                <a:sym typeface="Calibri"/>
              </a:defRPr>
            </a:lvl1pPr>
            <a:lvl2pPr indent="0" lvl="1" marL="457200" marR="0" rtl="0" algn="l">
              <a:lnSpc>
                <a:spcPct val="90000"/>
              </a:lnSpc>
              <a:spcBef>
                <a:spcPts val="500"/>
              </a:spcBef>
              <a:buClr>
                <a:srgbClr val="888888"/>
              </a:buClr>
              <a:buSzPts val="1800"/>
              <a:buFont typeface="Noto Sans Symbols"/>
              <a:buNone/>
              <a:defRPr b="0" i="0" sz="1800" u="none" cap="none" strike="noStrike">
                <a:solidFill>
                  <a:srgbClr val="888888"/>
                </a:solidFill>
                <a:latin typeface="Calibri"/>
                <a:ea typeface="Calibri"/>
                <a:cs typeface="Calibri"/>
                <a:sym typeface="Calibri"/>
              </a:defRPr>
            </a:lvl2pPr>
            <a:lvl3pPr indent="0" lvl="2" marL="914400" marR="0" rtl="0" algn="l">
              <a:lnSpc>
                <a:spcPct val="90000"/>
              </a:lnSpc>
              <a:spcBef>
                <a:spcPts val="500"/>
              </a:spcBef>
              <a:buClr>
                <a:srgbClr val="888888"/>
              </a:buClr>
              <a:buSzPts val="1600"/>
              <a:buFont typeface="Noto Sans Symbols"/>
              <a:buNone/>
              <a:defRPr b="0" i="0" sz="1600" u="none" cap="none" strike="noStrike">
                <a:solidFill>
                  <a:srgbClr val="888888"/>
                </a:solidFill>
                <a:latin typeface="Calibri"/>
                <a:ea typeface="Calibri"/>
                <a:cs typeface="Calibri"/>
                <a:sym typeface="Calibri"/>
              </a:defRPr>
            </a:lvl3pPr>
            <a:lvl4pPr indent="0" lvl="3" marL="1371600" marR="0" rtl="0" algn="l">
              <a:lnSpc>
                <a:spcPct val="90000"/>
              </a:lnSpc>
              <a:spcBef>
                <a:spcPts val="500"/>
              </a:spcBef>
              <a:buClr>
                <a:srgbClr val="888888"/>
              </a:buClr>
              <a:buSzPts val="1400"/>
              <a:buFont typeface="Noto Sans Symbols"/>
              <a:buNone/>
              <a:defRPr b="0" i="0" sz="1400" u="none" cap="none" strike="noStrike">
                <a:solidFill>
                  <a:srgbClr val="888888"/>
                </a:solidFill>
                <a:latin typeface="Calibri"/>
                <a:ea typeface="Calibri"/>
                <a:cs typeface="Calibri"/>
                <a:sym typeface="Calibri"/>
              </a:defRPr>
            </a:lvl4pPr>
            <a:lvl5pPr indent="0" lvl="4" marL="1828800" marR="0" rtl="0" algn="l">
              <a:lnSpc>
                <a:spcPct val="90000"/>
              </a:lnSpc>
              <a:spcBef>
                <a:spcPts val="500"/>
              </a:spcBef>
              <a:buClr>
                <a:srgbClr val="888888"/>
              </a:buClr>
              <a:buSzPts val="1400"/>
              <a:buFont typeface="Noto Sans Symbols"/>
              <a:buNone/>
              <a:defRPr b="0" i="0" sz="1400" u="none" cap="none" strike="noStrike">
                <a:solidFill>
                  <a:srgbClr val="888888"/>
                </a:solidFill>
                <a:latin typeface="Calibri"/>
                <a:ea typeface="Calibri"/>
                <a:cs typeface="Calibri"/>
                <a:sym typeface="Calibri"/>
              </a:defRPr>
            </a:lvl5pPr>
            <a:lvl6pPr indent="0" lvl="5" marL="2286000" marR="0" rtl="0" algn="l">
              <a:spcBef>
                <a:spcPts val="280"/>
              </a:spcBef>
              <a:buClr>
                <a:srgbClr val="888888"/>
              </a:buClr>
              <a:buSzPts val="1400"/>
              <a:buFont typeface="Noto Sans Symbols"/>
              <a:buNone/>
              <a:defRPr b="0" i="0" sz="1400" u="none" cap="none" strike="noStrike">
                <a:solidFill>
                  <a:srgbClr val="888888"/>
                </a:solidFill>
                <a:latin typeface="Calibri"/>
                <a:ea typeface="Calibri"/>
                <a:cs typeface="Calibri"/>
                <a:sym typeface="Calibri"/>
              </a:defRPr>
            </a:lvl6pPr>
            <a:lvl7pPr indent="0" lvl="6" marL="2743200" marR="0" rtl="0" algn="l">
              <a:spcBef>
                <a:spcPts val="280"/>
              </a:spcBef>
              <a:buClr>
                <a:srgbClr val="888888"/>
              </a:buClr>
              <a:buSzPts val="1400"/>
              <a:buFont typeface="Noto Sans Symbols"/>
              <a:buNone/>
              <a:defRPr b="0" i="0" sz="1400" u="none" cap="none" strike="noStrike">
                <a:solidFill>
                  <a:srgbClr val="888888"/>
                </a:solidFill>
                <a:latin typeface="Calibri"/>
                <a:ea typeface="Calibri"/>
                <a:cs typeface="Calibri"/>
                <a:sym typeface="Calibri"/>
              </a:defRPr>
            </a:lvl7pPr>
            <a:lvl8pPr indent="0" lvl="7" marL="3200400" marR="0" rtl="0" algn="l">
              <a:spcBef>
                <a:spcPts val="280"/>
              </a:spcBef>
              <a:buClr>
                <a:srgbClr val="888888"/>
              </a:buClr>
              <a:buSzPts val="1400"/>
              <a:buFont typeface="Noto Sans Symbols"/>
              <a:buNone/>
              <a:defRPr b="0" i="0" sz="1400" u="none" cap="none" strike="noStrike">
                <a:solidFill>
                  <a:srgbClr val="888888"/>
                </a:solidFill>
                <a:latin typeface="Calibri"/>
                <a:ea typeface="Calibri"/>
                <a:cs typeface="Calibri"/>
                <a:sym typeface="Calibri"/>
              </a:defRPr>
            </a:lvl8pPr>
            <a:lvl9pPr indent="0" lvl="8" marL="3657600" marR="0" rtl="0" algn="l">
              <a:spcBef>
                <a:spcPts val="280"/>
              </a:spcBef>
              <a:buClr>
                <a:srgbClr val="888888"/>
              </a:buClr>
              <a:buSzPts val="1400"/>
              <a:buFont typeface="Noto Sans Symbols"/>
              <a:buNone/>
              <a:defRPr b="0" i="0" sz="1400" u="none" cap="none" strike="noStrike">
                <a:solidFill>
                  <a:srgbClr val="888888"/>
                </a:solidFill>
                <a:latin typeface="Calibri"/>
                <a:ea typeface="Calibri"/>
                <a:cs typeface="Calibri"/>
                <a:sym typeface="Calibri"/>
              </a:defRPr>
            </a:lvl9pPr>
          </a:lstStyle>
          <a:p/>
        </p:txBody>
      </p:sp>
      <p:sp>
        <p:nvSpPr>
          <p:cNvPr id="118" name="Shape 118"/>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1100">
                <a:solidFill>
                  <a:srgbClr val="595959"/>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119" name="Shape 119"/>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sz="1100">
                <a:solidFill>
                  <a:srgbClr val="595959"/>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120" name="Shape 120"/>
          <p:cNvSpPr txBox="1"/>
          <p:nvPr>
            <p:ph idx="12" type="sldNum"/>
          </p:nvPr>
        </p:nvSpPr>
        <p:spPr>
          <a:xfrm>
            <a:off x="8617527"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lang="en-US" sz="1100">
                <a:solidFill>
                  <a:srgbClr val="888888"/>
                </a:solidFill>
                <a:latin typeface="Calibri"/>
                <a:ea typeface="Calibri"/>
                <a:cs typeface="Calibri"/>
                <a:sym typeface="Calibri"/>
              </a:rPr>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Dos objetos">
    <p:spTree>
      <p:nvGrpSpPr>
        <p:cNvPr id="121" name="Shape 121"/>
        <p:cNvGrpSpPr/>
        <p:nvPr/>
      </p:nvGrpSpPr>
      <p:grpSpPr>
        <a:xfrm>
          <a:off x="0" y="0"/>
          <a:ext cx="0" cy="0"/>
          <a:chOff x="0" y="0"/>
          <a:chExt cx="0" cy="0"/>
        </a:xfrm>
      </p:grpSpPr>
      <p:sp>
        <p:nvSpPr>
          <p:cNvPr id="122" name="Shape 122"/>
          <p:cNvSpPr txBox="1"/>
          <p:nvPr>
            <p:ph type="title"/>
          </p:nvPr>
        </p:nvSpPr>
        <p:spPr>
          <a:xfrm>
            <a:off x="845127" y="365760"/>
            <a:ext cx="10515600" cy="1325562"/>
          </a:xfrm>
          <a:prstGeom prst="rect">
            <a:avLst/>
          </a:prstGeom>
          <a:noFill/>
          <a:ln>
            <a:noFill/>
          </a:ln>
        </p:spPr>
        <p:txBody>
          <a:bodyPr anchorCtr="0" anchor="ctr" bIns="91425" lIns="91425" rIns="91425" wrap="square" tIns="91425"/>
          <a:lstStyle>
            <a:lvl1pPr indent="0" lvl="0" marL="0" marR="0" rtl="0" algn="l">
              <a:lnSpc>
                <a:spcPct val="90000"/>
              </a:lnSpc>
              <a:spcBef>
                <a:spcPts val="0"/>
              </a:spcBef>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123" name="Shape 123"/>
          <p:cNvSpPr txBox="1"/>
          <p:nvPr>
            <p:ph idx="1" type="body"/>
          </p:nvPr>
        </p:nvSpPr>
        <p:spPr>
          <a:xfrm>
            <a:off x="845127" y="1828800"/>
            <a:ext cx="5181600" cy="4351337"/>
          </a:xfrm>
          <a:prstGeom prst="rect">
            <a:avLst/>
          </a:prstGeom>
          <a:noFill/>
          <a:ln>
            <a:noFill/>
          </a:ln>
        </p:spPr>
        <p:txBody>
          <a:bodyPr anchorCtr="0" anchor="t" bIns="91425" lIns="91425" rIns="91425" wrap="square" tIns="91425"/>
          <a:lstStyle>
            <a:lvl1pPr indent="-50800" lvl="0" marL="228600" marR="0" rtl="0" algn="l">
              <a:lnSpc>
                <a:spcPct val="90000"/>
              </a:lnSpc>
              <a:spcBef>
                <a:spcPts val="1000"/>
              </a:spcBef>
              <a:buClr>
                <a:schemeClr val="dk1"/>
              </a:buClr>
              <a:buSzPts val="2800"/>
              <a:buFont typeface="Noto Sans Symbols"/>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ts val="2400"/>
              <a:buFont typeface="Noto Sans Symbols"/>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5pPr>
            <a:lvl6pPr indent="-114300" lvl="5" marL="2514600" marR="0" rtl="0" algn="l">
              <a:spcBef>
                <a:spcPts val="360"/>
              </a:spcBef>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6pPr>
            <a:lvl7pPr indent="-114300" lvl="6" marL="2971800" marR="0" rtl="0" algn="l">
              <a:spcBef>
                <a:spcPts val="360"/>
              </a:spcBef>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7pPr>
            <a:lvl8pPr indent="-114300" lvl="7" marL="3429000" marR="0" rtl="0" algn="l">
              <a:spcBef>
                <a:spcPts val="360"/>
              </a:spcBef>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8pPr>
            <a:lvl9pPr indent="-114300" lvl="8" marL="3886200" marR="0" rtl="0" algn="l">
              <a:spcBef>
                <a:spcPts val="360"/>
              </a:spcBef>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9pPr>
          </a:lstStyle>
          <a:p/>
        </p:txBody>
      </p:sp>
      <p:sp>
        <p:nvSpPr>
          <p:cNvPr id="124" name="Shape 124"/>
          <p:cNvSpPr txBox="1"/>
          <p:nvPr>
            <p:ph idx="2" type="body"/>
          </p:nvPr>
        </p:nvSpPr>
        <p:spPr>
          <a:xfrm>
            <a:off x="6172200" y="1828800"/>
            <a:ext cx="5181600" cy="4351337"/>
          </a:xfrm>
          <a:prstGeom prst="rect">
            <a:avLst/>
          </a:prstGeom>
          <a:noFill/>
          <a:ln>
            <a:noFill/>
          </a:ln>
        </p:spPr>
        <p:txBody>
          <a:bodyPr anchorCtr="0" anchor="t" bIns="91425" lIns="91425" rIns="91425" wrap="square" tIns="91425"/>
          <a:lstStyle>
            <a:lvl1pPr indent="-50800" lvl="0" marL="228600" marR="0" rtl="0" algn="l">
              <a:lnSpc>
                <a:spcPct val="90000"/>
              </a:lnSpc>
              <a:spcBef>
                <a:spcPts val="1000"/>
              </a:spcBef>
              <a:buClr>
                <a:schemeClr val="dk1"/>
              </a:buClr>
              <a:buSzPts val="2800"/>
              <a:buFont typeface="Noto Sans Symbols"/>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ts val="2400"/>
              <a:buFont typeface="Noto Sans Symbols"/>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5pPr>
            <a:lvl6pPr indent="-114300" lvl="5" marL="2514600" marR="0" rtl="0" algn="l">
              <a:spcBef>
                <a:spcPts val="360"/>
              </a:spcBef>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6pPr>
            <a:lvl7pPr indent="-114300" lvl="6" marL="2971800" marR="0" rtl="0" algn="l">
              <a:spcBef>
                <a:spcPts val="360"/>
              </a:spcBef>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7pPr>
            <a:lvl8pPr indent="-114300" lvl="7" marL="3429000" marR="0" rtl="0" algn="l">
              <a:spcBef>
                <a:spcPts val="360"/>
              </a:spcBef>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8pPr>
            <a:lvl9pPr indent="-114300" lvl="8" marL="3886200" marR="0" rtl="0" algn="l">
              <a:spcBef>
                <a:spcPts val="360"/>
              </a:spcBef>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9pPr>
          </a:lstStyle>
          <a:p/>
        </p:txBody>
      </p:sp>
      <p:sp>
        <p:nvSpPr>
          <p:cNvPr id="125" name="Shape 125"/>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1100">
                <a:solidFill>
                  <a:srgbClr val="595959"/>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126" name="Shape 126"/>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sz="1100">
                <a:solidFill>
                  <a:srgbClr val="595959"/>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127" name="Shape 127"/>
          <p:cNvSpPr txBox="1"/>
          <p:nvPr>
            <p:ph idx="12" type="sldNum"/>
          </p:nvPr>
        </p:nvSpPr>
        <p:spPr>
          <a:xfrm>
            <a:off x="8617527"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lang="en-US" sz="1100">
                <a:solidFill>
                  <a:srgbClr val="888888"/>
                </a:solidFill>
                <a:latin typeface="Calibri"/>
                <a:ea typeface="Calibri"/>
                <a:cs typeface="Calibri"/>
                <a:sym typeface="Calibri"/>
              </a:rP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omparación">
    <p:spTree>
      <p:nvGrpSpPr>
        <p:cNvPr id="128" name="Shape 128"/>
        <p:cNvGrpSpPr/>
        <p:nvPr/>
      </p:nvGrpSpPr>
      <p:grpSpPr>
        <a:xfrm>
          <a:off x="0" y="0"/>
          <a:ext cx="0" cy="0"/>
          <a:chOff x="0" y="0"/>
          <a:chExt cx="0" cy="0"/>
        </a:xfrm>
      </p:grpSpPr>
      <p:sp>
        <p:nvSpPr>
          <p:cNvPr id="129" name="Shape 129"/>
          <p:cNvSpPr txBox="1"/>
          <p:nvPr>
            <p:ph idx="1" type="body"/>
          </p:nvPr>
        </p:nvSpPr>
        <p:spPr>
          <a:xfrm>
            <a:off x="845127" y="1681850"/>
            <a:ext cx="5156200" cy="825699"/>
          </a:xfrm>
          <a:prstGeom prst="rect">
            <a:avLst/>
          </a:prstGeom>
          <a:noFill/>
          <a:ln>
            <a:noFill/>
          </a:ln>
        </p:spPr>
        <p:txBody>
          <a:bodyPr anchorCtr="0" anchor="b" bIns="91425" lIns="91425" rIns="91425" wrap="square" tIns="91425"/>
          <a:lstStyle>
            <a:lvl1pPr indent="0" lvl="0" marL="0" marR="0" rtl="0" algn="l">
              <a:lnSpc>
                <a:spcPct val="90000"/>
              </a:lnSpc>
              <a:spcBef>
                <a:spcPts val="0"/>
              </a:spcBef>
              <a:buClr>
                <a:schemeClr val="dk1"/>
              </a:buClr>
              <a:buSzPts val="2400"/>
              <a:buFont typeface="Noto Sans Symbols"/>
              <a:buNone/>
              <a:defRPr b="1" i="0" sz="24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SzPts val="2000"/>
              <a:buFont typeface="Noto Sans Symbols"/>
              <a:buNone/>
              <a:defRPr b="1" i="0" sz="20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SzPts val="1800"/>
              <a:buFont typeface="Noto Sans Symbols"/>
              <a:buNone/>
              <a:defRPr b="1" i="0" sz="18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SzPts val="1600"/>
              <a:buFont typeface="Noto Sans Symbols"/>
              <a:buNone/>
              <a:defRPr b="1" i="0" sz="16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SzPts val="1600"/>
              <a:buFont typeface="Noto Sans Symbols"/>
              <a:buNone/>
              <a:defRPr b="1" i="0" sz="1600" u="none" cap="none" strike="noStrike">
                <a:solidFill>
                  <a:schemeClr val="dk1"/>
                </a:solidFill>
                <a:latin typeface="Calibri"/>
                <a:ea typeface="Calibri"/>
                <a:cs typeface="Calibri"/>
                <a:sym typeface="Calibri"/>
              </a:defRPr>
            </a:lvl5pPr>
            <a:lvl6pPr indent="0" lvl="5" marL="2286000" marR="0" rtl="0" algn="l">
              <a:spcBef>
                <a:spcPts val="320"/>
              </a:spcBef>
              <a:buClr>
                <a:schemeClr val="dk1"/>
              </a:buClr>
              <a:buSzPts val="1600"/>
              <a:buFont typeface="Noto Sans Symbols"/>
              <a:buNone/>
              <a:defRPr b="1" i="0" sz="1600" u="none" cap="none" strike="noStrike">
                <a:solidFill>
                  <a:schemeClr val="dk1"/>
                </a:solidFill>
                <a:latin typeface="Calibri"/>
                <a:ea typeface="Calibri"/>
                <a:cs typeface="Calibri"/>
                <a:sym typeface="Calibri"/>
              </a:defRPr>
            </a:lvl6pPr>
            <a:lvl7pPr indent="0" lvl="6" marL="2743200" marR="0" rtl="0" algn="l">
              <a:spcBef>
                <a:spcPts val="320"/>
              </a:spcBef>
              <a:buClr>
                <a:schemeClr val="dk1"/>
              </a:buClr>
              <a:buSzPts val="1600"/>
              <a:buFont typeface="Noto Sans Symbols"/>
              <a:buNone/>
              <a:defRPr b="1" i="0" sz="1600" u="none" cap="none" strike="noStrike">
                <a:solidFill>
                  <a:schemeClr val="dk1"/>
                </a:solidFill>
                <a:latin typeface="Calibri"/>
                <a:ea typeface="Calibri"/>
                <a:cs typeface="Calibri"/>
                <a:sym typeface="Calibri"/>
              </a:defRPr>
            </a:lvl7pPr>
            <a:lvl8pPr indent="0" lvl="7" marL="3200400" marR="0" rtl="0" algn="l">
              <a:spcBef>
                <a:spcPts val="320"/>
              </a:spcBef>
              <a:buClr>
                <a:schemeClr val="dk1"/>
              </a:buClr>
              <a:buSzPts val="1600"/>
              <a:buFont typeface="Noto Sans Symbols"/>
              <a:buNone/>
              <a:defRPr b="1" i="0" sz="1600" u="none" cap="none" strike="noStrike">
                <a:solidFill>
                  <a:schemeClr val="dk1"/>
                </a:solidFill>
                <a:latin typeface="Calibri"/>
                <a:ea typeface="Calibri"/>
                <a:cs typeface="Calibri"/>
                <a:sym typeface="Calibri"/>
              </a:defRPr>
            </a:lvl8pPr>
            <a:lvl9pPr indent="0" lvl="8" marL="3657600" marR="0" rtl="0" algn="l">
              <a:spcBef>
                <a:spcPts val="320"/>
              </a:spcBef>
              <a:buClr>
                <a:schemeClr val="dk1"/>
              </a:buClr>
              <a:buSzPts val="1600"/>
              <a:buFont typeface="Noto Sans Symbols"/>
              <a:buNone/>
              <a:defRPr b="1" i="0" sz="1600" u="none" cap="none" strike="noStrike">
                <a:solidFill>
                  <a:schemeClr val="dk1"/>
                </a:solidFill>
                <a:latin typeface="Calibri"/>
                <a:ea typeface="Calibri"/>
                <a:cs typeface="Calibri"/>
                <a:sym typeface="Calibri"/>
              </a:defRPr>
            </a:lvl9pPr>
          </a:lstStyle>
          <a:p/>
        </p:txBody>
      </p:sp>
      <p:sp>
        <p:nvSpPr>
          <p:cNvPr id="130" name="Shape 130"/>
          <p:cNvSpPr txBox="1"/>
          <p:nvPr>
            <p:ph idx="2" type="body"/>
          </p:nvPr>
        </p:nvSpPr>
        <p:spPr>
          <a:xfrm>
            <a:off x="845127" y="2507550"/>
            <a:ext cx="5156200" cy="3680525"/>
          </a:xfrm>
          <a:prstGeom prst="rect">
            <a:avLst/>
          </a:prstGeom>
          <a:noFill/>
          <a:ln>
            <a:noFill/>
          </a:ln>
        </p:spPr>
        <p:txBody>
          <a:bodyPr anchorCtr="0" anchor="t" bIns="91425" lIns="91425" rIns="91425" wrap="square" tIns="91425"/>
          <a:lstStyle>
            <a:lvl1pPr indent="-50800" lvl="0" marL="228600" marR="0" rtl="0" algn="l">
              <a:lnSpc>
                <a:spcPct val="90000"/>
              </a:lnSpc>
              <a:spcBef>
                <a:spcPts val="1000"/>
              </a:spcBef>
              <a:buClr>
                <a:schemeClr val="dk1"/>
              </a:buClr>
              <a:buSzPts val="2800"/>
              <a:buFont typeface="Noto Sans Symbols"/>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ts val="2400"/>
              <a:buFont typeface="Noto Sans Symbols"/>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5pPr>
            <a:lvl6pPr indent="-114300" lvl="5" marL="2514600" marR="0" rtl="0" algn="l">
              <a:spcBef>
                <a:spcPts val="360"/>
              </a:spcBef>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6pPr>
            <a:lvl7pPr indent="-114300" lvl="6" marL="2971800" marR="0" rtl="0" algn="l">
              <a:spcBef>
                <a:spcPts val="360"/>
              </a:spcBef>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7pPr>
            <a:lvl8pPr indent="-114300" lvl="7" marL="3429000" marR="0" rtl="0" algn="l">
              <a:spcBef>
                <a:spcPts val="360"/>
              </a:spcBef>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8pPr>
            <a:lvl9pPr indent="-114300" lvl="8" marL="3886200" marR="0" rtl="0" algn="l">
              <a:spcBef>
                <a:spcPts val="360"/>
              </a:spcBef>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9pPr>
          </a:lstStyle>
          <a:p/>
        </p:txBody>
      </p:sp>
      <p:sp>
        <p:nvSpPr>
          <p:cNvPr id="131" name="Shape 131"/>
          <p:cNvSpPr txBox="1"/>
          <p:nvPr>
            <p:ph idx="3" type="body"/>
          </p:nvPr>
        </p:nvSpPr>
        <p:spPr>
          <a:xfrm>
            <a:off x="6172200" y="1681851"/>
            <a:ext cx="5181601" cy="825698"/>
          </a:xfrm>
          <a:prstGeom prst="rect">
            <a:avLst/>
          </a:prstGeom>
          <a:noFill/>
          <a:ln>
            <a:noFill/>
          </a:ln>
        </p:spPr>
        <p:txBody>
          <a:bodyPr anchorCtr="0" anchor="b" bIns="91425" lIns="91425" rIns="91425" wrap="square" tIns="91425"/>
          <a:lstStyle>
            <a:lvl1pPr indent="0" lvl="0" marL="0" marR="0" rtl="0" algn="l">
              <a:lnSpc>
                <a:spcPct val="90000"/>
              </a:lnSpc>
              <a:spcBef>
                <a:spcPts val="0"/>
              </a:spcBef>
              <a:buClr>
                <a:schemeClr val="dk1"/>
              </a:buClr>
              <a:buSzPts val="2400"/>
              <a:buFont typeface="Noto Sans Symbols"/>
              <a:buNone/>
              <a:defRPr b="1" i="0" sz="24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SzPts val="2000"/>
              <a:buFont typeface="Noto Sans Symbols"/>
              <a:buNone/>
              <a:defRPr b="1" i="0" sz="20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SzPts val="1800"/>
              <a:buFont typeface="Noto Sans Symbols"/>
              <a:buNone/>
              <a:defRPr b="1" i="0" sz="18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SzPts val="1600"/>
              <a:buFont typeface="Noto Sans Symbols"/>
              <a:buNone/>
              <a:defRPr b="1" i="0" sz="16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SzPts val="1600"/>
              <a:buFont typeface="Noto Sans Symbols"/>
              <a:buNone/>
              <a:defRPr b="1" i="0" sz="1600" u="none" cap="none" strike="noStrike">
                <a:solidFill>
                  <a:schemeClr val="dk1"/>
                </a:solidFill>
                <a:latin typeface="Calibri"/>
                <a:ea typeface="Calibri"/>
                <a:cs typeface="Calibri"/>
                <a:sym typeface="Calibri"/>
              </a:defRPr>
            </a:lvl5pPr>
            <a:lvl6pPr indent="0" lvl="5" marL="2286000" marR="0" rtl="0" algn="l">
              <a:spcBef>
                <a:spcPts val="320"/>
              </a:spcBef>
              <a:buClr>
                <a:schemeClr val="dk1"/>
              </a:buClr>
              <a:buSzPts val="1600"/>
              <a:buFont typeface="Noto Sans Symbols"/>
              <a:buNone/>
              <a:defRPr b="1" i="0" sz="1600" u="none" cap="none" strike="noStrike">
                <a:solidFill>
                  <a:schemeClr val="dk1"/>
                </a:solidFill>
                <a:latin typeface="Calibri"/>
                <a:ea typeface="Calibri"/>
                <a:cs typeface="Calibri"/>
                <a:sym typeface="Calibri"/>
              </a:defRPr>
            </a:lvl6pPr>
            <a:lvl7pPr indent="0" lvl="6" marL="2743200" marR="0" rtl="0" algn="l">
              <a:spcBef>
                <a:spcPts val="320"/>
              </a:spcBef>
              <a:buClr>
                <a:schemeClr val="dk1"/>
              </a:buClr>
              <a:buSzPts val="1600"/>
              <a:buFont typeface="Noto Sans Symbols"/>
              <a:buNone/>
              <a:defRPr b="1" i="0" sz="1600" u="none" cap="none" strike="noStrike">
                <a:solidFill>
                  <a:schemeClr val="dk1"/>
                </a:solidFill>
                <a:latin typeface="Calibri"/>
                <a:ea typeface="Calibri"/>
                <a:cs typeface="Calibri"/>
                <a:sym typeface="Calibri"/>
              </a:defRPr>
            </a:lvl7pPr>
            <a:lvl8pPr indent="0" lvl="7" marL="3200400" marR="0" rtl="0" algn="l">
              <a:spcBef>
                <a:spcPts val="320"/>
              </a:spcBef>
              <a:buClr>
                <a:schemeClr val="dk1"/>
              </a:buClr>
              <a:buSzPts val="1600"/>
              <a:buFont typeface="Noto Sans Symbols"/>
              <a:buNone/>
              <a:defRPr b="1" i="0" sz="1600" u="none" cap="none" strike="noStrike">
                <a:solidFill>
                  <a:schemeClr val="dk1"/>
                </a:solidFill>
                <a:latin typeface="Calibri"/>
                <a:ea typeface="Calibri"/>
                <a:cs typeface="Calibri"/>
                <a:sym typeface="Calibri"/>
              </a:defRPr>
            </a:lvl8pPr>
            <a:lvl9pPr indent="0" lvl="8" marL="3657600" marR="0" rtl="0" algn="l">
              <a:spcBef>
                <a:spcPts val="320"/>
              </a:spcBef>
              <a:buClr>
                <a:schemeClr val="dk1"/>
              </a:buClr>
              <a:buSzPts val="1600"/>
              <a:buFont typeface="Noto Sans Symbols"/>
              <a:buNone/>
              <a:defRPr b="1" i="0" sz="1600" u="none" cap="none" strike="noStrike">
                <a:solidFill>
                  <a:schemeClr val="dk1"/>
                </a:solidFill>
                <a:latin typeface="Calibri"/>
                <a:ea typeface="Calibri"/>
                <a:cs typeface="Calibri"/>
                <a:sym typeface="Calibri"/>
              </a:defRPr>
            </a:lvl9pPr>
          </a:lstStyle>
          <a:p/>
        </p:txBody>
      </p:sp>
      <p:sp>
        <p:nvSpPr>
          <p:cNvPr id="132" name="Shape 132"/>
          <p:cNvSpPr txBox="1"/>
          <p:nvPr>
            <p:ph idx="4" type="body"/>
          </p:nvPr>
        </p:nvSpPr>
        <p:spPr>
          <a:xfrm>
            <a:off x="6172200" y="2507550"/>
            <a:ext cx="5181601" cy="3680525"/>
          </a:xfrm>
          <a:prstGeom prst="rect">
            <a:avLst/>
          </a:prstGeom>
          <a:noFill/>
          <a:ln>
            <a:noFill/>
          </a:ln>
        </p:spPr>
        <p:txBody>
          <a:bodyPr anchorCtr="0" anchor="t" bIns="91425" lIns="91425" rIns="91425" wrap="square" tIns="91425"/>
          <a:lstStyle>
            <a:lvl1pPr indent="-50800" lvl="0" marL="228600" marR="0" rtl="0" algn="l">
              <a:lnSpc>
                <a:spcPct val="90000"/>
              </a:lnSpc>
              <a:spcBef>
                <a:spcPts val="1000"/>
              </a:spcBef>
              <a:buClr>
                <a:schemeClr val="dk1"/>
              </a:buClr>
              <a:buSzPts val="2800"/>
              <a:buFont typeface="Noto Sans Symbols"/>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ts val="2400"/>
              <a:buFont typeface="Noto Sans Symbols"/>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5pPr>
            <a:lvl6pPr indent="-114300" lvl="5" marL="2514600" marR="0" rtl="0" algn="l">
              <a:spcBef>
                <a:spcPts val="360"/>
              </a:spcBef>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6pPr>
            <a:lvl7pPr indent="-114300" lvl="6" marL="2971800" marR="0" rtl="0" algn="l">
              <a:spcBef>
                <a:spcPts val="360"/>
              </a:spcBef>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7pPr>
            <a:lvl8pPr indent="-114300" lvl="7" marL="3429000" marR="0" rtl="0" algn="l">
              <a:spcBef>
                <a:spcPts val="360"/>
              </a:spcBef>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8pPr>
            <a:lvl9pPr indent="-114300" lvl="8" marL="3886200" marR="0" rtl="0" algn="l">
              <a:spcBef>
                <a:spcPts val="360"/>
              </a:spcBef>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9pPr>
          </a:lstStyle>
          <a:p/>
        </p:txBody>
      </p:sp>
      <p:sp>
        <p:nvSpPr>
          <p:cNvPr id="133" name="Shape 133"/>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1100">
                <a:solidFill>
                  <a:srgbClr val="595959"/>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134" name="Shape 134"/>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sz="1100">
                <a:solidFill>
                  <a:srgbClr val="595959"/>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135" name="Shape 135"/>
          <p:cNvSpPr txBox="1"/>
          <p:nvPr>
            <p:ph idx="12" type="sldNum"/>
          </p:nvPr>
        </p:nvSpPr>
        <p:spPr>
          <a:xfrm>
            <a:off x="8617527"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lang="en-US" sz="1100">
                <a:solidFill>
                  <a:srgbClr val="888888"/>
                </a:solidFill>
                <a:latin typeface="Calibri"/>
                <a:ea typeface="Calibri"/>
                <a:cs typeface="Calibri"/>
                <a:sym typeface="Calibri"/>
              </a:rPr>
              <a:t>‹#›</a:t>
            </a:fld>
          </a:p>
        </p:txBody>
      </p:sp>
      <p:sp>
        <p:nvSpPr>
          <p:cNvPr id="136" name="Shape 136"/>
          <p:cNvSpPr txBox="1"/>
          <p:nvPr>
            <p:ph type="title"/>
          </p:nvPr>
        </p:nvSpPr>
        <p:spPr>
          <a:xfrm>
            <a:off x="845127" y="365760"/>
            <a:ext cx="10515600" cy="1325562"/>
          </a:xfrm>
          <a:prstGeom prst="rect">
            <a:avLst/>
          </a:prstGeom>
          <a:noFill/>
          <a:ln>
            <a:noFill/>
          </a:ln>
        </p:spPr>
        <p:txBody>
          <a:bodyPr anchorCtr="0" anchor="ctr" bIns="91425" lIns="91425" rIns="91425" wrap="square" tIns="91425"/>
          <a:lstStyle>
            <a:lvl1pPr indent="0" lvl="0" marL="0" marR="0" rtl="0" algn="l">
              <a:lnSpc>
                <a:spcPct val="90000"/>
              </a:lnSpc>
              <a:spcBef>
                <a:spcPts val="0"/>
              </a:spcBef>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olo el título">
    <p:spTree>
      <p:nvGrpSpPr>
        <p:cNvPr id="137" name="Shape 137"/>
        <p:cNvGrpSpPr/>
        <p:nvPr/>
      </p:nvGrpSpPr>
      <p:grpSpPr>
        <a:xfrm>
          <a:off x="0" y="0"/>
          <a:ext cx="0" cy="0"/>
          <a:chOff x="0" y="0"/>
          <a:chExt cx="0" cy="0"/>
        </a:xfrm>
      </p:grpSpPr>
      <p:sp>
        <p:nvSpPr>
          <p:cNvPr id="138" name="Shape 138"/>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1100">
                <a:solidFill>
                  <a:srgbClr val="595959"/>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139" name="Shape 139"/>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sz="1100">
                <a:solidFill>
                  <a:srgbClr val="595959"/>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140" name="Shape 140"/>
          <p:cNvSpPr txBox="1"/>
          <p:nvPr>
            <p:ph idx="12" type="sldNum"/>
          </p:nvPr>
        </p:nvSpPr>
        <p:spPr>
          <a:xfrm>
            <a:off x="8617527"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lang="en-US" sz="1100">
                <a:solidFill>
                  <a:srgbClr val="888888"/>
                </a:solidFill>
                <a:latin typeface="Calibri"/>
                <a:ea typeface="Calibri"/>
                <a:cs typeface="Calibri"/>
                <a:sym typeface="Calibri"/>
              </a:rPr>
              <a:t>‹#›</a:t>
            </a:fld>
          </a:p>
        </p:txBody>
      </p:sp>
      <p:sp>
        <p:nvSpPr>
          <p:cNvPr id="141" name="Shape 141"/>
          <p:cNvSpPr txBox="1"/>
          <p:nvPr>
            <p:ph type="title"/>
          </p:nvPr>
        </p:nvSpPr>
        <p:spPr>
          <a:xfrm>
            <a:off x="845127" y="365760"/>
            <a:ext cx="10515600" cy="1325562"/>
          </a:xfrm>
          <a:prstGeom prst="rect">
            <a:avLst/>
          </a:prstGeom>
          <a:noFill/>
          <a:ln>
            <a:noFill/>
          </a:ln>
        </p:spPr>
        <p:txBody>
          <a:bodyPr anchorCtr="0" anchor="ctr" bIns="91425" lIns="91425" rIns="91425" wrap="square" tIns="91425"/>
          <a:lstStyle>
            <a:lvl1pPr indent="0" lvl="0" marL="0" marR="0" rtl="0" algn="l">
              <a:lnSpc>
                <a:spcPct val="90000"/>
              </a:lnSpc>
              <a:spcBef>
                <a:spcPts val="0"/>
              </a:spcBef>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En blanco">
    <p:spTree>
      <p:nvGrpSpPr>
        <p:cNvPr id="142" name="Shape 142"/>
        <p:cNvGrpSpPr/>
        <p:nvPr/>
      </p:nvGrpSpPr>
      <p:grpSpPr>
        <a:xfrm>
          <a:off x="0" y="0"/>
          <a:ext cx="0" cy="0"/>
          <a:chOff x="0" y="0"/>
          <a:chExt cx="0" cy="0"/>
        </a:xfrm>
      </p:grpSpPr>
      <p:sp>
        <p:nvSpPr>
          <p:cNvPr id="143" name="Shape 143"/>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1100">
                <a:solidFill>
                  <a:srgbClr val="595959"/>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144" name="Shape 144"/>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sz="1100">
                <a:solidFill>
                  <a:srgbClr val="595959"/>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145" name="Shape 145"/>
          <p:cNvSpPr txBox="1"/>
          <p:nvPr>
            <p:ph idx="12" type="sldNum"/>
          </p:nvPr>
        </p:nvSpPr>
        <p:spPr>
          <a:xfrm>
            <a:off x="8617527"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lang="en-US" sz="1100">
                <a:solidFill>
                  <a:srgbClr val="888888"/>
                </a:solidFill>
                <a:latin typeface="Calibri"/>
                <a:ea typeface="Calibri"/>
                <a:cs typeface="Calibri"/>
                <a:sym typeface="Calibri"/>
              </a:rPr>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ido con título">
    <p:spTree>
      <p:nvGrpSpPr>
        <p:cNvPr id="146" name="Shape 146"/>
        <p:cNvGrpSpPr/>
        <p:nvPr/>
      </p:nvGrpSpPr>
      <p:grpSpPr>
        <a:xfrm>
          <a:off x="0" y="0"/>
          <a:ext cx="0" cy="0"/>
          <a:chOff x="0" y="0"/>
          <a:chExt cx="0" cy="0"/>
        </a:xfrm>
      </p:grpSpPr>
      <p:sp>
        <p:nvSpPr>
          <p:cNvPr id="147" name="Shape 147"/>
          <p:cNvSpPr txBox="1"/>
          <p:nvPr>
            <p:ph type="title"/>
          </p:nvPr>
        </p:nvSpPr>
        <p:spPr>
          <a:xfrm>
            <a:off x="841248" y="457200"/>
            <a:ext cx="3931920" cy="1600197"/>
          </a:xfrm>
          <a:prstGeom prst="rect">
            <a:avLst/>
          </a:prstGeom>
          <a:noFill/>
          <a:ln>
            <a:noFill/>
          </a:ln>
        </p:spPr>
        <p:txBody>
          <a:bodyPr anchorCtr="0" anchor="b" bIns="91425" lIns="91425" rIns="91425" wrap="square" tIns="91425"/>
          <a:lstStyle>
            <a:lvl1pPr indent="0" lvl="0" marL="0" marR="0" rtl="0" algn="l">
              <a:lnSpc>
                <a:spcPct val="90000"/>
              </a:lnSpc>
              <a:spcBef>
                <a:spcPts val="0"/>
              </a:spcBef>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148" name="Shape 148"/>
          <p:cNvSpPr txBox="1"/>
          <p:nvPr>
            <p:ph idx="1" type="body"/>
          </p:nvPr>
        </p:nvSpPr>
        <p:spPr>
          <a:xfrm>
            <a:off x="5181600" y="990600"/>
            <a:ext cx="6172200" cy="4876800"/>
          </a:xfrm>
          <a:prstGeom prst="rect">
            <a:avLst/>
          </a:prstGeom>
          <a:noFill/>
          <a:ln>
            <a:noFill/>
          </a:ln>
        </p:spPr>
        <p:txBody>
          <a:bodyPr anchorCtr="0" anchor="t" bIns="91425" lIns="91425" rIns="91425" wrap="square" tIns="91425"/>
          <a:lstStyle>
            <a:lvl1pPr indent="-25400" lvl="0" marL="228600" marR="0" rtl="0" algn="l">
              <a:lnSpc>
                <a:spcPct val="90000"/>
              </a:lnSpc>
              <a:spcBef>
                <a:spcPts val="1000"/>
              </a:spcBef>
              <a:buClr>
                <a:schemeClr val="dk1"/>
              </a:buClr>
              <a:buSzPts val="3200"/>
              <a:buFont typeface="Noto Sans Symbols"/>
              <a:buChar char="⚫"/>
              <a:defRPr b="0" i="0" sz="3200" u="none" cap="none" strike="noStrike">
                <a:solidFill>
                  <a:schemeClr val="dk1"/>
                </a:solidFill>
                <a:latin typeface="Calibri"/>
                <a:ea typeface="Calibri"/>
                <a:cs typeface="Calibri"/>
                <a:sym typeface="Calibri"/>
              </a:defRPr>
            </a:lvl1pPr>
            <a:lvl2pPr indent="-50800" lvl="1" marL="685800" marR="0" rtl="0" algn="l">
              <a:lnSpc>
                <a:spcPct val="90000"/>
              </a:lnSpc>
              <a:spcBef>
                <a:spcPts val="500"/>
              </a:spcBef>
              <a:buClr>
                <a:schemeClr val="dk1"/>
              </a:buClr>
              <a:buSzPts val="2800"/>
              <a:buFont typeface="Noto Sans Symbols"/>
              <a:buChar char="⚫"/>
              <a:defRPr b="0" i="0" sz="2800" u="none" cap="none" strike="noStrike">
                <a:solidFill>
                  <a:schemeClr val="dk1"/>
                </a:solidFill>
                <a:latin typeface="Calibri"/>
                <a:ea typeface="Calibri"/>
                <a:cs typeface="Calibri"/>
                <a:sym typeface="Calibri"/>
              </a:defRPr>
            </a:lvl2pPr>
            <a:lvl3pPr indent="-76200" lvl="2" marL="1143000" marR="0" rtl="0" algn="l">
              <a:lnSpc>
                <a:spcPct val="90000"/>
              </a:lnSpc>
              <a:spcBef>
                <a:spcPts val="500"/>
              </a:spcBef>
              <a:buClr>
                <a:schemeClr val="dk1"/>
              </a:buClr>
              <a:buSzPts val="2400"/>
              <a:buFont typeface="Noto Sans Symbols"/>
              <a:buChar char="⚫"/>
              <a:defRPr b="0" i="0" sz="2400" u="none" cap="none" strike="noStrike">
                <a:solidFill>
                  <a:schemeClr val="dk1"/>
                </a:solidFill>
                <a:latin typeface="Calibri"/>
                <a:ea typeface="Calibri"/>
                <a:cs typeface="Calibri"/>
                <a:sym typeface="Calibri"/>
              </a:defRPr>
            </a:lvl3pPr>
            <a:lvl4pPr indent="-101600" lvl="3" marL="1600200" marR="0" rtl="0" algn="l">
              <a:lnSpc>
                <a:spcPct val="90000"/>
              </a:lnSpc>
              <a:spcBef>
                <a:spcPts val="500"/>
              </a:spcBef>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4pPr>
            <a:lvl5pPr indent="-101600" lvl="4" marL="2057400" marR="0" rtl="0" algn="l">
              <a:lnSpc>
                <a:spcPct val="90000"/>
              </a:lnSpc>
              <a:spcBef>
                <a:spcPts val="500"/>
              </a:spcBef>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9pPr>
          </a:lstStyle>
          <a:p/>
        </p:txBody>
      </p:sp>
      <p:sp>
        <p:nvSpPr>
          <p:cNvPr id="149" name="Shape 149"/>
          <p:cNvSpPr txBox="1"/>
          <p:nvPr>
            <p:ph idx="2" type="body"/>
          </p:nvPr>
        </p:nvSpPr>
        <p:spPr>
          <a:xfrm>
            <a:off x="841248" y="2057399"/>
            <a:ext cx="3931920" cy="3810001"/>
          </a:xfrm>
          <a:prstGeom prst="rect">
            <a:avLst/>
          </a:prstGeom>
          <a:noFill/>
          <a:ln>
            <a:noFill/>
          </a:ln>
        </p:spPr>
        <p:txBody>
          <a:bodyPr anchorCtr="0" anchor="t" bIns="91425" lIns="91425" rIns="91425" wrap="square" tIns="91425"/>
          <a:lstStyle>
            <a:lvl1pPr indent="0" lvl="0" marL="0" marR="0" rtl="0" algn="l">
              <a:lnSpc>
                <a:spcPct val="90000"/>
              </a:lnSpc>
              <a:spcBef>
                <a:spcPts val="1000"/>
              </a:spcBef>
              <a:buClr>
                <a:schemeClr val="dk1"/>
              </a:buClr>
              <a:buSzPts val="1600"/>
              <a:buFont typeface="Noto Sans Symbols"/>
              <a:buNone/>
              <a:defRPr b="0" i="0" sz="16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SzPts val="1200"/>
              <a:buFont typeface="Noto Sans Symbols"/>
              <a:buNone/>
              <a:defRPr b="0" i="0" sz="12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SzPts val="1000"/>
              <a:buFont typeface="Noto Sans Symbols"/>
              <a:buNone/>
              <a:defRPr b="0" i="0" sz="10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SzPts val="900"/>
              <a:buFont typeface="Noto Sans Symbols"/>
              <a:buNone/>
              <a:defRPr b="0" i="0" sz="9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SzPts val="900"/>
              <a:buFont typeface="Noto Sans Symbols"/>
              <a:buNone/>
              <a:defRPr b="0" i="0" sz="900" u="none" cap="none" strike="noStrike">
                <a:solidFill>
                  <a:schemeClr val="dk1"/>
                </a:solidFill>
                <a:latin typeface="Calibri"/>
                <a:ea typeface="Calibri"/>
                <a:cs typeface="Calibri"/>
                <a:sym typeface="Calibri"/>
              </a:defRPr>
            </a:lvl5pPr>
            <a:lvl6pPr indent="0" lvl="5" marL="2286000" marR="0" rtl="0" algn="l">
              <a:spcBef>
                <a:spcPts val="180"/>
              </a:spcBef>
              <a:buClr>
                <a:schemeClr val="dk1"/>
              </a:buClr>
              <a:buSzPts val="900"/>
              <a:buFont typeface="Noto Sans Symbols"/>
              <a:buNone/>
              <a:defRPr b="0" i="0" sz="900" u="none" cap="none" strike="noStrike">
                <a:solidFill>
                  <a:schemeClr val="dk1"/>
                </a:solidFill>
                <a:latin typeface="Calibri"/>
                <a:ea typeface="Calibri"/>
                <a:cs typeface="Calibri"/>
                <a:sym typeface="Calibri"/>
              </a:defRPr>
            </a:lvl6pPr>
            <a:lvl7pPr indent="0" lvl="6" marL="2743200" marR="0" rtl="0" algn="l">
              <a:spcBef>
                <a:spcPts val="180"/>
              </a:spcBef>
              <a:buClr>
                <a:schemeClr val="dk1"/>
              </a:buClr>
              <a:buSzPts val="900"/>
              <a:buFont typeface="Noto Sans Symbols"/>
              <a:buNone/>
              <a:defRPr b="0" i="0" sz="900" u="none" cap="none" strike="noStrike">
                <a:solidFill>
                  <a:schemeClr val="dk1"/>
                </a:solidFill>
                <a:latin typeface="Calibri"/>
                <a:ea typeface="Calibri"/>
                <a:cs typeface="Calibri"/>
                <a:sym typeface="Calibri"/>
              </a:defRPr>
            </a:lvl7pPr>
            <a:lvl8pPr indent="0" lvl="7" marL="3200400" marR="0" rtl="0" algn="l">
              <a:spcBef>
                <a:spcPts val="180"/>
              </a:spcBef>
              <a:buClr>
                <a:schemeClr val="dk1"/>
              </a:buClr>
              <a:buSzPts val="900"/>
              <a:buFont typeface="Noto Sans Symbols"/>
              <a:buNone/>
              <a:defRPr b="0" i="0" sz="900" u="none" cap="none" strike="noStrike">
                <a:solidFill>
                  <a:schemeClr val="dk1"/>
                </a:solidFill>
                <a:latin typeface="Calibri"/>
                <a:ea typeface="Calibri"/>
                <a:cs typeface="Calibri"/>
                <a:sym typeface="Calibri"/>
              </a:defRPr>
            </a:lvl8pPr>
            <a:lvl9pPr indent="0" lvl="8" marL="3657600" marR="0" rtl="0" algn="l">
              <a:spcBef>
                <a:spcPts val="180"/>
              </a:spcBef>
              <a:buClr>
                <a:schemeClr val="dk1"/>
              </a:buClr>
              <a:buSzPts val="900"/>
              <a:buFont typeface="Noto Sans Symbols"/>
              <a:buNone/>
              <a:defRPr b="0" i="0" sz="900" u="none" cap="none" strike="noStrike">
                <a:solidFill>
                  <a:schemeClr val="dk1"/>
                </a:solidFill>
                <a:latin typeface="Calibri"/>
                <a:ea typeface="Calibri"/>
                <a:cs typeface="Calibri"/>
                <a:sym typeface="Calibri"/>
              </a:defRPr>
            </a:lvl9pPr>
          </a:lstStyle>
          <a:p/>
        </p:txBody>
      </p:sp>
      <p:sp>
        <p:nvSpPr>
          <p:cNvPr id="150" name="Shape 150"/>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1100">
                <a:solidFill>
                  <a:srgbClr val="595959"/>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151" name="Shape 151"/>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sz="1100">
                <a:solidFill>
                  <a:srgbClr val="595959"/>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152" name="Shape 152"/>
          <p:cNvSpPr txBox="1"/>
          <p:nvPr>
            <p:ph idx="12" type="sldNum"/>
          </p:nvPr>
        </p:nvSpPr>
        <p:spPr>
          <a:xfrm>
            <a:off x="8617527"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lang="en-US" sz="1100">
                <a:solidFill>
                  <a:srgbClr val="888888"/>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ítulo y objetos">
    <p:spTree>
      <p:nvGrpSpPr>
        <p:cNvPr id="23" name="Shape 23"/>
        <p:cNvGrpSpPr/>
        <p:nvPr/>
      </p:nvGrpSpPr>
      <p:grpSpPr>
        <a:xfrm>
          <a:off x="0" y="0"/>
          <a:ext cx="0" cy="0"/>
          <a:chOff x="0" y="0"/>
          <a:chExt cx="0" cy="0"/>
        </a:xfrm>
      </p:grpSpPr>
      <p:sp>
        <p:nvSpPr>
          <p:cNvPr id="24" name="Shape 24"/>
          <p:cNvSpPr txBox="1"/>
          <p:nvPr>
            <p:ph type="title"/>
          </p:nvPr>
        </p:nvSpPr>
        <p:spPr>
          <a:xfrm>
            <a:off x="1097280" y="286603"/>
            <a:ext cx="10058400" cy="1450757"/>
          </a:xfrm>
          <a:prstGeom prst="rect">
            <a:avLst/>
          </a:prstGeom>
          <a:noFill/>
          <a:ln>
            <a:noFill/>
          </a:ln>
        </p:spPr>
        <p:txBody>
          <a:bodyPr anchorCtr="0" anchor="b" bIns="91425" lIns="91425" rIns="91425" wrap="square" tIns="91425"/>
          <a:lstStyle>
            <a:lvl1pPr indent="0" lvl="0" marL="0" marR="0" rtl="0" algn="l">
              <a:lnSpc>
                <a:spcPct val="85000"/>
              </a:lnSpc>
              <a:spcBef>
                <a:spcPts val="0"/>
              </a:spcBef>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25" name="Shape 25"/>
          <p:cNvSpPr txBox="1"/>
          <p:nvPr>
            <p:ph idx="1" type="body"/>
          </p:nvPr>
        </p:nvSpPr>
        <p:spPr>
          <a:xfrm>
            <a:off x="1097280" y="1845734"/>
            <a:ext cx="10058400" cy="4023360"/>
          </a:xfrm>
          <a:prstGeom prst="rect">
            <a:avLst/>
          </a:prstGeom>
          <a:noFill/>
          <a:ln>
            <a:noFill/>
          </a:ln>
        </p:spPr>
        <p:txBody>
          <a:bodyPr anchorCtr="0" anchor="t" bIns="91425" lIns="91425" rIns="91425" wrap="square" tIns="91425"/>
          <a:lstStyle>
            <a:lvl1pPr indent="35560" lvl="0" marL="91440" marR="0" rtl="0" algn="l">
              <a:lnSpc>
                <a:spcPct val="90000"/>
              </a:lnSpc>
              <a:spcBef>
                <a:spcPts val="1200"/>
              </a:spcBef>
              <a:spcAft>
                <a:spcPts val="20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68579" lvl="1" marL="384048" marR="0" rtl="0" algn="l">
              <a:lnSpc>
                <a:spcPct val="90000"/>
              </a:lnSpc>
              <a:spcBef>
                <a:spcPts val="200"/>
              </a:spcBef>
              <a:spcAft>
                <a:spcPts val="40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93980" lvl="2" marL="566928"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93980" lvl="3" marL="749808"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93980" lvl="4" marL="932688"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139700" lvl="5" marL="1100000"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139700" lvl="6" marL="1300000"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139700" lvl="7" marL="1500000"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139699" lvl="8" marL="1699999"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26" name="Shape 26"/>
          <p:cNvSpPr txBox="1"/>
          <p:nvPr>
            <p:ph idx="10" type="dt"/>
          </p:nvPr>
        </p:nvSpPr>
        <p:spPr>
          <a:xfrm>
            <a:off x="1097280" y="6459785"/>
            <a:ext cx="2472271"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900">
                <a:solidFill>
                  <a:srgbClr val="FFFFFF"/>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27" name="Shape 27"/>
          <p:cNvSpPr txBox="1"/>
          <p:nvPr>
            <p:ph idx="11" type="ftr"/>
          </p:nvPr>
        </p:nvSpPr>
        <p:spPr>
          <a:xfrm>
            <a:off x="3686185" y="6459785"/>
            <a:ext cx="4822804"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sz="900" cap="none">
                <a:solidFill>
                  <a:srgbClr val="FFFFFF"/>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28" name="Shape 28"/>
          <p:cNvSpPr txBox="1"/>
          <p:nvPr>
            <p:ph idx="12" type="sldNum"/>
          </p:nvPr>
        </p:nvSpPr>
        <p:spPr>
          <a:xfrm>
            <a:off x="9900458" y="6459785"/>
            <a:ext cx="1312025"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lang="en-US" sz="1050">
                <a:solidFill>
                  <a:srgbClr val="FFFFFF"/>
                </a:solidFill>
                <a:latin typeface="Calibri"/>
                <a:ea typeface="Calibri"/>
                <a:cs typeface="Calibri"/>
                <a:sym typeface="Calibri"/>
              </a:rPr>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Imagen con título">
    <p:spTree>
      <p:nvGrpSpPr>
        <p:cNvPr id="153" name="Shape 153"/>
        <p:cNvGrpSpPr/>
        <p:nvPr/>
      </p:nvGrpSpPr>
      <p:grpSpPr>
        <a:xfrm>
          <a:off x="0" y="0"/>
          <a:ext cx="0" cy="0"/>
          <a:chOff x="0" y="0"/>
          <a:chExt cx="0" cy="0"/>
        </a:xfrm>
      </p:grpSpPr>
      <p:sp>
        <p:nvSpPr>
          <p:cNvPr id="154" name="Shape 154"/>
          <p:cNvSpPr txBox="1"/>
          <p:nvPr>
            <p:ph type="title"/>
          </p:nvPr>
        </p:nvSpPr>
        <p:spPr>
          <a:xfrm>
            <a:off x="841248" y="457200"/>
            <a:ext cx="3931920" cy="1600200"/>
          </a:xfrm>
          <a:prstGeom prst="rect">
            <a:avLst/>
          </a:prstGeom>
          <a:noFill/>
          <a:ln>
            <a:noFill/>
          </a:ln>
        </p:spPr>
        <p:txBody>
          <a:bodyPr anchorCtr="0" anchor="b" bIns="91425" lIns="91425" rIns="91425" wrap="square" tIns="91425"/>
          <a:lstStyle>
            <a:lvl1pPr indent="0" lvl="0" marL="0" marR="0" rtl="0" algn="l">
              <a:lnSpc>
                <a:spcPct val="90000"/>
              </a:lnSpc>
              <a:spcBef>
                <a:spcPts val="0"/>
              </a:spcBef>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155" name="Shape 155"/>
          <p:cNvSpPr/>
          <p:nvPr>
            <p:ph idx="2" type="pic"/>
          </p:nvPr>
        </p:nvSpPr>
        <p:spPr>
          <a:xfrm>
            <a:off x="5181600" y="990600"/>
            <a:ext cx="6172200" cy="4876800"/>
          </a:xfrm>
          <a:prstGeom prst="rect">
            <a:avLst/>
          </a:prstGeom>
          <a:noFill/>
          <a:ln>
            <a:noFill/>
          </a:ln>
        </p:spPr>
        <p:txBody>
          <a:bodyPr anchorCtr="0" anchor="t" bIns="91425" lIns="91425" rIns="91425" wrap="square" tIns="91425"/>
          <a:lstStyle>
            <a:lvl1pPr indent="0" lvl="0" marL="0" marR="0" rtl="0" algn="l">
              <a:lnSpc>
                <a:spcPct val="90000"/>
              </a:lnSpc>
              <a:spcBef>
                <a:spcPts val="1000"/>
              </a:spcBef>
              <a:buClr>
                <a:schemeClr val="dk1"/>
              </a:buClr>
              <a:buSzPts val="3200"/>
              <a:buFont typeface="Noto Sans Symbols"/>
              <a:buNone/>
              <a:defRPr b="0" i="0" sz="32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SzPts val="2800"/>
              <a:buFont typeface="Noto Sans Symbols"/>
              <a:buNone/>
              <a:defRPr b="0" i="0" sz="28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SzPts val="2400"/>
              <a:buFont typeface="Noto Sans Symbols"/>
              <a:buNone/>
              <a:defRPr b="0" i="0" sz="24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SzPts val="2000"/>
              <a:buFont typeface="Noto Sans Symbols"/>
              <a:buNone/>
              <a:defRPr b="0" i="0" sz="20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SzPts val="2000"/>
              <a:buFont typeface="Noto Sans Symbols"/>
              <a:buNone/>
              <a:defRPr b="0" i="0" sz="2000" u="none" cap="none" strike="noStrike">
                <a:solidFill>
                  <a:schemeClr val="dk1"/>
                </a:solidFill>
                <a:latin typeface="Calibri"/>
                <a:ea typeface="Calibri"/>
                <a:cs typeface="Calibri"/>
                <a:sym typeface="Calibri"/>
              </a:defRPr>
            </a:lvl5pPr>
            <a:lvl6pPr indent="0" lvl="5" marL="2286000" marR="0" rtl="0" algn="l">
              <a:spcBef>
                <a:spcPts val="400"/>
              </a:spcBef>
              <a:buClr>
                <a:schemeClr val="dk1"/>
              </a:buClr>
              <a:buSzPts val="2000"/>
              <a:buFont typeface="Noto Sans Symbols"/>
              <a:buNone/>
              <a:defRPr b="0" i="0" sz="2000" u="none" cap="none" strike="noStrike">
                <a:solidFill>
                  <a:schemeClr val="dk1"/>
                </a:solidFill>
                <a:latin typeface="Calibri"/>
                <a:ea typeface="Calibri"/>
                <a:cs typeface="Calibri"/>
                <a:sym typeface="Calibri"/>
              </a:defRPr>
            </a:lvl6pPr>
            <a:lvl7pPr indent="0" lvl="6" marL="2743200" marR="0" rtl="0" algn="l">
              <a:spcBef>
                <a:spcPts val="400"/>
              </a:spcBef>
              <a:buClr>
                <a:schemeClr val="dk1"/>
              </a:buClr>
              <a:buSzPts val="2000"/>
              <a:buFont typeface="Noto Sans Symbols"/>
              <a:buNone/>
              <a:defRPr b="0" i="0" sz="2000" u="none" cap="none" strike="noStrike">
                <a:solidFill>
                  <a:schemeClr val="dk1"/>
                </a:solidFill>
                <a:latin typeface="Calibri"/>
                <a:ea typeface="Calibri"/>
                <a:cs typeface="Calibri"/>
                <a:sym typeface="Calibri"/>
              </a:defRPr>
            </a:lvl7pPr>
            <a:lvl8pPr indent="0" lvl="7" marL="3200400" marR="0" rtl="0" algn="l">
              <a:spcBef>
                <a:spcPts val="400"/>
              </a:spcBef>
              <a:buClr>
                <a:schemeClr val="dk1"/>
              </a:buClr>
              <a:buSzPts val="2000"/>
              <a:buFont typeface="Noto Sans Symbols"/>
              <a:buNone/>
              <a:defRPr b="0" i="0" sz="2000" u="none" cap="none" strike="noStrike">
                <a:solidFill>
                  <a:schemeClr val="dk1"/>
                </a:solidFill>
                <a:latin typeface="Calibri"/>
                <a:ea typeface="Calibri"/>
                <a:cs typeface="Calibri"/>
                <a:sym typeface="Calibri"/>
              </a:defRPr>
            </a:lvl8pPr>
            <a:lvl9pPr indent="0" lvl="8" marL="3657600" marR="0" rtl="0" algn="l">
              <a:spcBef>
                <a:spcPts val="400"/>
              </a:spcBef>
              <a:buClr>
                <a:schemeClr val="dk1"/>
              </a:buClr>
              <a:buSzPts val="2000"/>
              <a:buFont typeface="Noto Sans Symbols"/>
              <a:buNone/>
              <a:defRPr b="0" i="0" sz="2000" u="none" cap="none" strike="noStrike">
                <a:solidFill>
                  <a:schemeClr val="dk1"/>
                </a:solidFill>
                <a:latin typeface="Calibri"/>
                <a:ea typeface="Calibri"/>
                <a:cs typeface="Calibri"/>
                <a:sym typeface="Calibri"/>
              </a:defRPr>
            </a:lvl9pPr>
          </a:lstStyle>
          <a:p/>
        </p:txBody>
      </p:sp>
      <p:sp>
        <p:nvSpPr>
          <p:cNvPr id="156" name="Shape 156"/>
          <p:cNvSpPr txBox="1"/>
          <p:nvPr>
            <p:ph idx="1" type="body"/>
          </p:nvPr>
        </p:nvSpPr>
        <p:spPr>
          <a:xfrm>
            <a:off x="841248" y="2057400"/>
            <a:ext cx="3931920" cy="3810000"/>
          </a:xfrm>
          <a:prstGeom prst="rect">
            <a:avLst/>
          </a:prstGeom>
          <a:noFill/>
          <a:ln>
            <a:noFill/>
          </a:ln>
        </p:spPr>
        <p:txBody>
          <a:bodyPr anchorCtr="0" anchor="t" bIns="91425" lIns="91425" rIns="91425" wrap="square" tIns="91425"/>
          <a:lstStyle>
            <a:lvl1pPr indent="0" lvl="0" marL="0" marR="0" rtl="0" algn="l">
              <a:lnSpc>
                <a:spcPct val="90000"/>
              </a:lnSpc>
              <a:spcBef>
                <a:spcPts val="1000"/>
              </a:spcBef>
              <a:buClr>
                <a:schemeClr val="dk1"/>
              </a:buClr>
              <a:buSzPts val="1600"/>
              <a:buFont typeface="Noto Sans Symbols"/>
              <a:buNone/>
              <a:defRPr b="0" i="0" sz="16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SzPts val="1200"/>
              <a:buFont typeface="Noto Sans Symbols"/>
              <a:buNone/>
              <a:defRPr b="0" i="0" sz="12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SzPts val="1000"/>
              <a:buFont typeface="Noto Sans Symbols"/>
              <a:buNone/>
              <a:defRPr b="0" i="0" sz="10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SzPts val="900"/>
              <a:buFont typeface="Noto Sans Symbols"/>
              <a:buNone/>
              <a:defRPr b="0" i="0" sz="9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SzPts val="900"/>
              <a:buFont typeface="Noto Sans Symbols"/>
              <a:buNone/>
              <a:defRPr b="0" i="0" sz="900" u="none" cap="none" strike="noStrike">
                <a:solidFill>
                  <a:schemeClr val="dk1"/>
                </a:solidFill>
                <a:latin typeface="Calibri"/>
                <a:ea typeface="Calibri"/>
                <a:cs typeface="Calibri"/>
                <a:sym typeface="Calibri"/>
              </a:defRPr>
            </a:lvl5pPr>
            <a:lvl6pPr indent="0" lvl="5" marL="2286000" marR="0" rtl="0" algn="l">
              <a:spcBef>
                <a:spcPts val="180"/>
              </a:spcBef>
              <a:buClr>
                <a:schemeClr val="dk1"/>
              </a:buClr>
              <a:buSzPts val="900"/>
              <a:buFont typeface="Noto Sans Symbols"/>
              <a:buNone/>
              <a:defRPr b="0" i="0" sz="900" u="none" cap="none" strike="noStrike">
                <a:solidFill>
                  <a:schemeClr val="dk1"/>
                </a:solidFill>
                <a:latin typeface="Calibri"/>
                <a:ea typeface="Calibri"/>
                <a:cs typeface="Calibri"/>
                <a:sym typeface="Calibri"/>
              </a:defRPr>
            </a:lvl6pPr>
            <a:lvl7pPr indent="0" lvl="6" marL="2743200" marR="0" rtl="0" algn="l">
              <a:spcBef>
                <a:spcPts val="180"/>
              </a:spcBef>
              <a:buClr>
                <a:schemeClr val="dk1"/>
              </a:buClr>
              <a:buSzPts val="900"/>
              <a:buFont typeface="Noto Sans Symbols"/>
              <a:buNone/>
              <a:defRPr b="0" i="0" sz="900" u="none" cap="none" strike="noStrike">
                <a:solidFill>
                  <a:schemeClr val="dk1"/>
                </a:solidFill>
                <a:latin typeface="Calibri"/>
                <a:ea typeface="Calibri"/>
                <a:cs typeface="Calibri"/>
                <a:sym typeface="Calibri"/>
              </a:defRPr>
            </a:lvl7pPr>
            <a:lvl8pPr indent="0" lvl="7" marL="3200400" marR="0" rtl="0" algn="l">
              <a:spcBef>
                <a:spcPts val="180"/>
              </a:spcBef>
              <a:buClr>
                <a:schemeClr val="dk1"/>
              </a:buClr>
              <a:buSzPts val="900"/>
              <a:buFont typeface="Noto Sans Symbols"/>
              <a:buNone/>
              <a:defRPr b="0" i="0" sz="900" u="none" cap="none" strike="noStrike">
                <a:solidFill>
                  <a:schemeClr val="dk1"/>
                </a:solidFill>
                <a:latin typeface="Calibri"/>
                <a:ea typeface="Calibri"/>
                <a:cs typeface="Calibri"/>
                <a:sym typeface="Calibri"/>
              </a:defRPr>
            </a:lvl8pPr>
            <a:lvl9pPr indent="0" lvl="8" marL="3657600" marR="0" rtl="0" algn="l">
              <a:spcBef>
                <a:spcPts val="180"/>
              </a:spcBef>
              <a:buClr>
                <a:schemeClr val="dk1"/>
              </a:buClr>
              <a:buSzPts val="900"/>
              <a:buFont typeface="Noto Sans Symbols"/>
              <a:buNone/>
              <a:defRPr b="0" i="0" sz="900" u="none" cap="none" strike="noStrike">
                <a:solidFill>
                  <a:schemeClr val="dk1"/>
                </a:solidFill>
                <a:latin typeface="Calibri"/>
                <a:ea typeface="Calibri"/>
                <a:cs typeface="Calibri"/>
                <a:sym typeface="Calibri"/>
              </a:defRPr>
            </a:lvl9pPr>
          </a:lstStyle>
          <a:p/>
        </p:txBody>
      </p:sp>
      <p:sp>
        <p:nvSpPr>
          <p:cNvPr id="157" name="Shape 157"/>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1100">
                <a:solidFill>
                  <a:srgbClr val="595959"/>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158" name="Shape 158"/>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sz="1100">
                <a:solidFill>
                  <a:srgbClr val="595959"/>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159" name="Shape 159"/>
          <p:cNvSpPr txBox="1"/>
          <p:nvPr>
            <p:ph idx="12" type="sldNum"/>
          </p:nvPr>
        </p:nvSpPr>
        <p:spPr>
          <a:xfrm>
            <a:off x="8617527"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lang="en-US" sz="1100">
                <a:solidFill>
                  <a:srgbClr val="888888"/>
                </a:solidFill>
                <a:latin typeface="Calibri"/>
                <a:ea typeface="Calibri"/>
                <a:cs typeface="Calibri"/>
                <a:sym typeface="Calibri"/>
              </a:rPr>
              <a:t>‹#›</a:t>
            </a:fld>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ítulo y texto vertical">
    <p:spTree>
      <p:nvGrpSpPr>
        <p:cNvPr id="160" name="Shape 160"/>
        <p:cNvGrpSpPr/>
        <p:nvPr/>
      </p:nvGrpSpPr>
      <p:grpSpPr>
        <a:xfrm>
          <a:off x="0" y="0"/>
          <a:ext cx="0" cy="0"/>
          <a:chOff x="0" y="0"/>
          <a:chExt cx="0" cy="0"/>
        </a:xfrm>
      </p:grpSpPr>
      <p:sp>
        <p:nvSpPr>
          <p:cNvPr id="161" name="Shape 161"/>
          <p:cNvSpPr txBox="1"/>
          <p:nvPr>
            <p:ph type="title"/>
          </p:nvPr>
        </p:nvSpPr>
        <p:spPr>
          <a:xfrm>
            <a:off x="845127" y="365760"/>
            <a:ext cx="10515600" cy="1325562"/>
          </a:xfrm>
          <a:prstGeom prst="rect">
            <a:avLst/>
          </a:prstGeom>
          <a:noFill/>
          <a:ln>
            <a:noFill/>
          </a:ln>
        </p:spPr>
        <p:txBody>
          <a:bodyPr anchorCtr="0" anchor="ctr" bIns="91425" lIns="91425" rIns="91425" wrap="square" tIns="91425"/>
          <a:lstStyle>
            <a:lvl1pPr indent="0" lvl="0" marL="0" marR="0" rtl="0" algn="l">
              <a:lnSpc>
                <a:spcPct val="90000"/>
              </a:lnSpc>
              <a:spcBef>
                <a:spcPts val="0"/>
              </a:spcBef>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162" name="Shape 162"/>
          <p:cNvSpPr txBox="1"/>
          <p:nvPr>
            <p:ph idx="1" type="body"/>
          </p:nvPr>
        </p:nvSpPr>
        <p:spPr>
          <a:xfrm rot="5400000">
            <a:off x="3927259" y="-1253331"/>
            <a:ext cx="4351337" cy="10515600"/>
          </a:xfrm>
          <a:prstGeom prst="rect">
            <a:avLst/>
          </a:prstGeom>
          <a:noFill/>
          <a:ln>
            <a:noFill/>
          </a:ln>
        </p:spPr>
        <p:txBody>
          <a:bodyPr anchorCtr="0" anchor="t" bIns="91425" lIns="91425" rIns="91425" wrap="square" tIns="91425"/>
          <a:lstStyle>
            <a:lvl1pPr indent="-50800" lvl="0" marL="228600" marR="0" rtl="0" algn="l">
              <a:lnSpc>
                <a:spcPct val="90000"/>
              </a:lnSpc>
              <a:spcBef>
                <a:spcPts val="1000"/>
              </a:spcBef>
              <a:buClr>
                <a:schemeClr val="dk1"/>
              </a:buClr>
              <a:buSzPts val="2800"/>
              <a:buFont typeface="Noto Sans Symbols"/>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ts val="2400"/>
              <a:buFont typeface="Noto Sans Symbols"/>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5pPr>
            <a:lvl6pPr indent="-114300" lvl="5" marL="2514600" marR="0" rtl="0" algn="l">
              <a:spcBef>
                <a:spcPts val="360"/>
              </a:spcBef>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6pPr>
            <a:lvl7pPr indent="-114300" lvl="6" marL="2971800" marR="0" rtl="0" algn="l">
              <a:spcBef>
                <a:spcPts val="360"/>
              </a:spcBef>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7pPr>
            <a:lvl8pPr indent="-114300" lvl="7" marL="3429000" marR="0" rtl="0" algn="l">
              <a:spcBef>
                <a:spcPts val="360"/>
              </a:spcBef>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8pPr>
            <a:lvl9pPr indent="-114300" lvl="8" marL="3886200" marR="0" rtl="0" algn="l">
              <a:spcBef>
                <a:spcPts val="360"/>
              </a:spcBef>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9pPr>
          </a:lstStyle>
          <a:p/>
        </p:txBody>
      </p:sp>
      <p:sp>
        <p:nvSpPr>
          <p:cNvPr id="163" name="Shape 163"/>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1100">
                <a:solidFill>
                  <a:srgbClr val="595959"/>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164" name="Shape 164"/>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sz="1100">
                <a:solidFill>
                  <a:srgbClr val="595959"/>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165" name="Shape 165"/>
          <p:cNvSpPr txBox="1"/>
          <p:nvPr>
            <p:ph idx="12" type="sldNum"/>
          </p:nvPr>
        </p:nvSpPr>
        <p:spPr>
          <a:xfrm>
            <a:off x="8617527"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lang="en-US" sz="1100">
                <a:solidFill>
                  <a:srgbClr val="888888"/>
                </a:solidFill>
                <a:latin typeface="Calibri"/>
                <a:ea typeface="Calibri"/>
                <a:cs typeface="Calibri"/>
                <a:sym typeface="Calibri"/>
              </a:rPr>
              <a:t>‹#›</a:t>
            </a:fld>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Título vertical y texto">
    <p:spTree>
      <p:nvGrpSpPr>
        <p:cNvPr id="166" name="Shape 166"/>
        <p:cNvGrpSpPr/>
        <p:nvPr/>
      </p:nvGrpSpPr>
      <p:grpSpPr>
        <a:xfrm>
          <a:off x="0" y="0"/>
          <a:ext cx="0" cy="0"/>
          <a:chOff x="0" y="0"/>
          <a:chExt cx="0" cy="0"/>
        </a:xfrm>
      </p:grpSpPr>
      <p:sp>
        <p:nvSpPr>
          <p:cNvPr id="167" name="Shape 167"/>
          <p:cNvSpPr txBox="1"/>
          <p:nvPr>
            <p:ph type="title"/>
          </p:nvPr>
        </p:nvSpPr>
        <p:spPr>
          <a:xfrm rot="5400000">
            <a:off x="7133431" y="1951831"/>
            <a:ext cx="5811838" cy="2628900"/>
          </a:xfrm>
          <a:prstGeom prst="rect">
            <a:avLst/>
          </a:prstGeom>
          <a:noFill/>
          <a:ln>
            <a:noFill/>
          </a:ln>
        </p:spPr>
        <p:txBody>
          <a:bodyPr anchorCtr="0" anchor="ctr" bIns="91425" lIns="91425" rIns="91425" wrap="square" tIns="91425"/>
          <a:lstStyle>
            <a:lvl1pPr indent="0" lvl="0" marL="0" marR="0" rtl="0" algn="l">
              <a:lnSpc>
                <a:spcPct val="90000"/>
              </a:lnSpc>
              <a:spcBef>
                <a:spcPts val="0"/>
              </a:spcBef>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168" name="Shape 168"/>
          <p:cNvSpPr txBox="1"/>
          <p:nvPr>
            <p:ph idx="1" type="body"/>
          </p:nvPr>
        </p:nvSpPr>
        <p:spPr>
          <a:xfrm rot="5400000">
            <a:off x="1799432" y="-600869"/>
            <a:ext cx="5811837" cy="7734300"/>
          </a:xfrm>
          <a:prstGeom prst="rect">
            <a:avLst/>
          </a:prstGeom>
          <a:noFill/>
          <a:ln>
            <a:noFill/>
          </a:ln>
        </p:spPr>
        <p:txBody>
          <a:bodyPr anchorCtr="0" anchor="t" bIns="91425" lIns="91425" rIns="91425" wrap="square" tIns="91425"/>
          <a:lstStyle>
            <a:lvl1pPr indent="-50800" lvl="0" marL="228600" marR="0" rtl="0" algn="l">
              <a:lnSpc>
                <a:spcPct val="90000"/>
              </a:lnSpc>
              <a:spcBef>
                <a:spcPts val="1000"/>
              </a:spcBef>
              <a:buClr>
                <a:schemeClr val="dk1"/>
              </a:buClr>
              <a:buSzPts val="2800"/>
              <a:buFont typeface="Noto Sans Symbols"/>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ts val="2400"/>
              <a:buFont typeface="Noto Sans Symbols"/>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5pPr>
            <a:lvl6pPr indent="-114300" lvl="5" marL="2514600" marR="0" rtl="0" algn="l">
              <a:spcBef>
                <a:spcPts val="360"/>
              </a:spcBef>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6pPr>
            <a:lvl7pPr indent="-114300" lvl="6" marL="2971800" marR="0" rtl="0" algn="l">
              <a:spcBef>
                <a:spcPts val="360"/>
              </a:spcBef>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7pPr>
            <a:lvl8pPr indent="-114300" lvl="7" marL="3429000" marR="0" rtl="0" algn="l">
              <a:spcBef>
                <a:spcPts val="360"/>
              </a:spcBef>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8pPr>
            <a:lvl9pPr indent="-114300" lvl="8" marL="3886200" marR="0" rtl="0" algn="l">
              <a:spcBef>
                <a:spcPts val="360"/>
              </a:spcBef>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9pPr>
          </a:lstStyle>
          <a:p/>
        </p:txBody>
      </p:sp>
      <p:sp>
        <p:nvSpPr>
          <p:cNvPr id="169" name="Shape 169"/>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1100">
                <a:solidFill>
                  <a:srgbClr val="595959"/>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170" name="Shape 170"/>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sz="1100">
                <a:solidFill>
                  <a:srgbClr val="595959"/>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171" name="Shape 171"/>
          <p:cNvSpPr txBox="1"/>
          <p:nvPr>
            <p:ph idx="12" type="sldNum"/>
          </p:nvPr>
        </p:nvSpPr>
        <p:spPr>
          <a:xfrm>
            <a:off x="8617527"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lang="en-US" sz="1100">
                <a:solidFill>
                  <a:srgbClr val="888888"/>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type="secHead">
  <p:cSld name="Encabezado de sección">
    <p:bg>
      <p:bgPr>
        <a:solidFill>
          <a:schemeClr val="lt1"/>
        </a:solidFill>
      </p:bgPr>
    </p:bg>
    <p:spTree>
      <p:nvGrpSpPr>
        <p:cNvPr id="29" name="Shape 29"/>
        <p:cNvGrpSpPr/>
        <p:nvPr/>
      </p:nvGrpSpPr>
      <p:grpSpPr>
        <a:xfrm>
          <a:off x="0" y="0"/>
          <a:ext cx="0" cy="0"/>
          <a:chOff x="0" y="0"/>
          <a:chExt cx="0" cy="0"/>
        </a:xfrm>
      </p:grpSpPr>
      <p:sp>
        <p:nvSpPr>
          <p:cNvPr id="30" name="Shape 30"/>
          <p:cNvSpPr/>
          <p:nvPr/>
        </p:nvSpPr>
        <p:spPr>
          <a:xfrm>
            <a:off x="3175" y="6400800"/>
            <a:ext cx="12188825" cy="457200"/>
          </a:xfrm>
          <a:prstGeom prst="rect">
            <a:avLst/>
          </a:prstGeom>
          <a:solidFill>
            <a:schemeClr val="accent2"/>
          </a:solidFill>
          <a:ln>
            <a:noFill/>
          </a:ln>
        </p:spPr>
        <p:txBody>
          <a:bodyPr anchorCtr="0" anchor="ctr" bIns="91425" lIns="91425" rIns="91425" wrap="square" tIns="91425">
            <a:noAutofit/>
          </a:bodyPr>
          <a:lstStyle/>
          <a:p>
            <a:pPr indent="0" lvl="0" marL="0">
              <a:spcBef>
                <a:spcPts val="0"/>
              </a:spcBef>
              <a:buNone/>
            </a:pPr>
            <a:r>
              <a:t/>
            </a:r>
            <a:endParaRPr/>
          </a:p>
        </p:txBody>
      </p:sp>
      <p:sp>
        <p:nvSpPr>
          <p:cNvPr id="31" name="Shape 31"/>
          <p:cNvSpPr/>
          <p:nvPr/>
        </p:nvSpPr>
        <p:spPr>
          <a:xfrm>
            <a:off x="15" y="6334316"/>
            <a:ext cx="12188825" cy="64008"/>
          </a:xfrm>
          <a:prstGeom prst="rect">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32" name="Shape 32"/>
          <p:cNvSpPr txBox="1"/>
          <p:nvPr>
            <p:ph type="title"/>
          </p:nvPr>
        </p:nvSpPr>
        <p:spPr>
          <a:xfrm>
            <a:off x="1097280" y="758952"/>
            <a:ext cx="10058400" cy="3566160"/>
          </a:xfrm>
          <a:prstGeom prst="rect">
            <a:avLst/>
          </a:prstGeom>
          <a:noFill/>
          <a:ln>
            <a:noFill/>
          </a:ln>
        </p:spPr>
        <p:txBody>
          <a:bodyPr anchorCtr="0" anchor="b" bIns="91425" lIns="91425" rIns="91425" wrap="square" tIns="91425"/>
          <a:lstStyle>
            <a:lvl1pPr indent="0" lvl="0" marL="0" marR="0" rtl="0" algn="l">
              <a:lnSpc>
                <a:spcPct val="85000"/>
              </a:lnSpc>
              <a:spcBef>
                <a:spcPts val="0"/>
              </a:spcBef>
              <a:buClr>
                <a:srgbClr val="262626"/>
              </a:buClr>
              <a:buSzPts val="8000"/>
              <a:buFont typeface="Calibri"/>
              <a:buNone/>
              <a:defRPr b="0" i="0" sz="8000" u="none" cap="none" strike="noStrike">
                <a:solidFill>
                  <a:srgbClr val="262626"/>
                </a:solidFill>
                <a:latin typeface="Calibri"/>
                <a:ea typeface="Calibri"/>
                <a:cs typeface="Calibri"/>
                <a:sym typeface="Calibri"/>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33" name="Shape 33"/>
          <p:cNvSpPr txBox="1"/>
          <p:nvPr>
            <p:ph idx="1" type="body"/>
          </p:nvPr>
        </p:nvSpPr>
        <p:spPr>
          <a:xfrm>
            <a:off x="1097280" y="4453128"/>
            <a:ext cx="10058400" cy="1143000"/>
          </a:xfrm>
          <a:prstGeom prst="rect">
            <a:avLst/>
          </a:prstGeom>
          <a:noFill/>
          <a:ln>
            <a:noFill/>
          </a:ln>
        </p:spPr>
        <p:txBody>
          <a:bodyPr anchorCtr="0" anchor="t" bIns="91425" lIns="91425" rIns="91425" wrap="square" tIns="91425"/>
          <a:lstStyle>
            <a:lvl1pPr indent="0" lvl="0" marL="0" marR="0" rtl="0" algn="l">
              <a:lnSpc>
                <a:spcPct val="90000"/>
              </a:lnSpc>
              <a:spcBef>
                <a:spcPts val="1200"/>
              </a:spcBef>
              <a:spcAft>
                <a:spcPts val="200"/>
              </a:spcAft>
              <a:buClr>
                <a:schemeClr val="accent1"/>
              </a:buClr>
              <a:buSzPts val="2400"/>
              <a:buFont typeface="Calibri"/>
              <a:buNone/>
              <a:defRPr b="0" i="0" sz="2400" u="none" cap="none" strike="noStrike">
                <a:solidFill>
                  <a:schemeClr val="dk2"/>
                </a:solidFill>
                <a:latin typeface="Calibri"/>
                <a:ea typeface="Calibri"/>
                <a:cs typeface="Calibri"/>
                <a:sym typeface="Calibri"/>
              </a:defRPr>
            </a:lvl1pPr>
            <a:lvl2pPr indent="0" lvl="1" marL="457200" marR="0" rtl="0" algn="l">
              <a:lnSpc>
                <a:spcPct val="90000"/>
              </a:lnSpc>
              <a:spcBef>
                <a:spcPts val="200"/>
              </a:spcBef>
              <a:spcAft>
                <a:spcPts val="400"/>
              </a:spcAft>
              <a:buClr>
                <a:schemeClr val="accent1"/>
              </a:buClr>
              <a:buSzPts val="1800"/>
              <a:buFont typeface="Calibri"/>
              <a:buNone/>
              <a:defRPr b="0" i="0" sz="1800" u="none" cap="none" strike="noStrike">
                <a:solidFill>
                  <a:srgbClr val="888888"/>
                </a:solidFill>
                <a:latin typeface="Calibri"/>
                <a:ea typeface="Calibri"/>
                <a:cs typeface="Calibri"/>
                <a:sym typeface="Calibri"/>
              </a:defRPr>
            </a:lvl2pPr>
            <a:lvl3pPr indent="0" lvl="2" marL="914400" marR="0" rtl="0" algn="l">
              <a:lnSpc>
                <a:spcPct val="90000"/>
              </a:lnSpc>
              <a:spcBef>
                <a:spcPts val="200"/>
              </a:spcBef>
              <a:spcAft>
                <a:spcPts val="400"/>
              </a:spcAft>
              <a:buClr>
                <a:schemeClr val="accent1"/>
              </a:buClr>
              <a:buSzPts val="1600"/>
              <a:buFont typeface="Calibri"/>
              <a:buNone/>
              <a:defRPr b="0" i="0" sz="1600" u="none" cap="none" strike="noStrike">
                <a:solidFill>
                  <a:srgbClr val="888888"/>
                </a:solidFill>
                <a:latin typeface="Calibri"/>
                <a:ea typeface="Calibri"/>
                <a:cs typeface="Calibri"/>
                <a:sym typeface="Calibri"/>
              </a:defRPr>
            </a:lvl3pPr>
            <a:lvl4pPr indent="0" lvl="3" marL="1371600" marR="0" rtl="0" algn="l">
              <a:lnSpc>
                <a:spcPct val="90000"/>
              </a:lnSpc>
              <a:spcBef>
                <a:spcPts val="200"/>
              </a:spcBef>
              <a:spcAft>
                <a:spcPts val="400"/>
              </a:spcAft>
              <a:buClr>
                <a:schemeClr val="accent1"/>
              </a:buClr>
              <a:buSzPts val="1400"/>
              <a:buFont typeface="Calibri"/>
              <a:buNone/>
              <a:defRPr b="0" i="0" sz="1400" u="none" cap="none" strike="noStrike">
                <a:solidFill>
                  <a:srgbClr val="888888"/>
                </a:solidFill>
                <a:latin typeface="Calibri"/>
                <a:ea typeface="Calibri"/>
                <a:cs typeface="Calibri"/>
                <a:sym typeface="Calibri"/>
              </a:defRPr>
            </a:lvl4pPr>
            <a:lvl5pPr indent="0" lvl="4" marL="1828800" marR="0" rtl="0" algn="l">
              <a:lnSpc>
                <a:spcPct val="90000"/>
              </a:lnSpc>
              <a:spcBef>
                <a:spcPts val="200"/>
              </a:spcBef>
              <a:spcAft>
                <a:spcPts val="400"/>
              </a:spcAft>
              <a:buClr>
                <a:schemeClr val="accent1"/>
              </a:buClr>
              <a:buSzPts val="1400"/>
              <a:buFont typeface="Calibri"/>
              <a:buNone/>
              <a:defRPr b="0" i="0" sz="1400" u="none" cap="none" strike="noStrike">
                <a:solidFill>
                  <a:srgbClr val="888888"/>
                </a:solidFill>
                <a:latin typeface="Calibri"/>
                <a:ea typeface="Calibri"/>
                <a:cs typeface="Calibri"/>
                <a:sym typeface="Calibri"/>
              </a:defRPr>
            </a:lvl5pPr>
            <a:lvl6pPr indent="0" lvl="5" marL="2286000" marR="0" rtl="0" algn="l">
              <a:lnSpc>
                <a:spcPct val="90000"/>
              </a:lnSpc>
              <a:spcBef>
                <a:spcPts val="200"/>
              </a:spcBef>
              <a:spcAft>
                <a:spcPts val="400"/>
              </a:spcAft>
              <a:buClr>
                <a:schemeClr val="accent1"/>
              </a:buClr>
              <a:buSzPts val="1400"/>
              <a:buFont typeface="Calibri"/>
              <a:buNone/>
              <a:defRPr b="0" i="0" sz="1400" u="none" cap="none" strike="noStrike">
                <a:solidFill>
                  <a:srgbClr val="888888"/>
                </a:solidFill>
                <a:latin typeface="Calibri"/>
                <a:ea typeface="Calibri"/>
                <a:cs typeface="Calibri"/>
                <a:sym typeface="Calibri"/>
              </a:defRPr>
            </a:lvl6pPr>
            <a:lvl7pPr indent="0" lvl="6" marL="2743200" marR="0" rtl="0" algn="l">
              <a:lnSpc>
                <a:spcPct val="90000"/>
              </a:lnSpc>
              <a:spcBef>
                <a:spcPts val="200"/>
              </a:spcBef>
              <a:spcAft>
                <a:spcPts val="400"/>
              </a:spcAft>
              <a:buClr>
                <a:schemeClr val="accent1"/>
              </a:buClr>
              <a:buSzPts val="1400"/>
              <a:buFont typeface="Calibri"/>
              <a:buNone/>
              <a:defRPr b="0" i="0" sz="1400" u="none" cap="none" strike="noStrike">
                <a:solidFill>
                  <a:srgbClr val="888888"/>
                </a:solidFill>
                <a:latin typeface="Calibri"/>
                <a:ea typeface="Calibri"/>
                <a:cs typeface="Calibri"/>
                <a:sym typeface="Calibri"/>
              </a:defRPr>
            </a:lvl7pPr>
            <a:lvl8pPr indent="0" lvl="7" marL="3200400" marR="0" rtl="0" algn="l">
              <a:lnSpc>
                <a:spcPct val="90000"/>
              </a:lnSpc>
              <a:spcBef>
                <a:spcPts val="200"/>
              </a:spcBef>
              <a:spcAft>
                <a:spcPts val="400"/>
              </a:spcAft>
              <a:buClr>
                <a:schemeClr val="accent1"/>
              </a:buClr>
              <a:buSzPts val="1400"/>
              <a:buFont typeface="Calibri"/>
              <a:buNone/>
              <a:defRPr b="0" i="0" sz="1400" u="none" cap="none" strike="noStrike">
                <a:solidFill>
                  <a:srgbClr val="888888"/>
                </a:solidFill>
                <a:latin typeface="Calibri"/>
                <a:ea typeface="Calibri"/>
                <a:cs typeface="Calibri"/>
                <a:sym typeface="Calibri"/>
              </a:defRPr>
            </a:lvl8pPr>
            <a:lvl9pPr indent="0" lvl="8" marL="3657600" marR="0" rtl="0" algn="l">
              <a:lnSpc>
                <a:spcPct val="90000"/>
              </a:lnSpc>
              <a:spcBef>
                <a:spcPts val="200"/>
              </a:spcBef>
              <a:spcAft>
                <a:spcPts val="400"/>
              </a:spcAft>
              <a:buClr>
                <a:schemeClr val="accent1"/>
              </a:buClr>
              <a:buSzPts val="1400"/>
              <a:buFont typeface="Calibri"/>
              <a:buNone/>
              <a:defRPr b="0" i="0" sz="1400" u="none" cap="none" strike="noStrike">
                <a:solidFill>
                  <a:srgbClr val="888888"/>
                </a:solidFill>
                <a:latin typeface="Calibri"/>
                <a:ea typeface="Calibri"/>
                <a:cs typeface="Calibri"/>
                <a:sym typeface="Calibri"/>
              </a:defRPr>
            </a:lvl9pPr>
          </a:lstStyle>
          <a:p/>
        </p:txBody>
      </p:sp>
      <p:sp>
        <p:nvSpPr>
          <p:cNvPr id="34" name="Shape 34"/>
          <p:cNvSpPr txBox="1"/>
          <p:nvPr>
            <p:ph idx="10" type="dt"/>
          </p:nvPr>
        </p:nvSpPr>
        <p:spPr>
          <a:xfrm>
            <a:off x="1097280" y="6459785"/>
            <a:ext cx="2472271"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900">
                <a:solidFill>
                  <a:srgbClr val="FFFFFF"/>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35" name="Shape 35"/>
          <p:cNvSpPr txBox="1"/>
          <p:nvPr>
            <p:ph idx="11" type="ftr"/>
          </p:nvPr>
        </p:nvSpPr>
        <p:spPr>
          <a:xfrm>
            <a:off x="3686185" y="6459785"/>
            <a:ext cx="4822804"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sz="900" cap="none">
                <a:solidFill>
                  <a:srgbClr val="FFFFFF"/>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36" name="Shape 36"/>
          <p:cNvSpPr txBox="1"/>
          <p:nvPr>
            <p:ph idx="12" type="sldNum"/>
          </p:nvPr>
        </p:nvSpPr>
        <p:spPr>
          <a:xfrm>
            <a:off x="9900458" y="6459785"/>
            <a:ext cx="1312025"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lang="en-US" sz="1050">
                <a:solidFill>
                  <a:srgbClr val="FFFFFF"/>
                </a:solidFill>
                <a:latin typeface="Calibri"/>
                <a:ea typeface="Calibri"/>
                <a:cs typeface="Calibri"/>
                <a:sym typeface="Calibri"/>
              </a:rPr>
              <a:t>‹#›</a:t>
            </a:fld>
          </a:p>
        </p:txBody>
      </p:sp>
      <p:cxnSp>
        <p:nvCxnSpPr>
          <p:cNvPr id="37" name="Shape 37"/>
          <p:cNvCxnSpPr/>
          <p:nvPr/>
        </p:nvCxnSpPr>
        <p:spPr>
          <a:xfrm>
            <a:off x="1207658" y="4343400"/>
            <a:ext cx="9875520" cy="0"/>
          </a:xfrm>
          <a:prstGeom prst="straightConnector1">
            <a:avLst/>
          </a:prstGeom>
          <a:noFill/>
          <a:ln cap="flat" cmpd="sng" w="9525">
            <a:solidFill>
              <a:srgbClr val="7F7F7F"/>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Dos objetos">
    <p:spTree>
      <p:nvGrpSpPr>
        <p:cNvPr id="38" name="Shape 38"/>
        <p:cNvGrpSpPr/>
        <p:nvPr/>
      </p:nvGrpSpPr>
      <p:grpSpPr>
        <a:xfrm>
          <a:off x="0" y="0"/>
          <a:ext cx="0" cy="0"/>
          <a:chOff x="0" y="0"/>
          <a:chExt cx="0" cy="0"/>
        </a:xfrm>
      </p:grpSpPr>
      <p:sp>
        <p:nvSpPr>
          <p:cNvPr id="39" name="Shape 39"/>
          <p:cNvSpPr txBox="1"/>
          <p:nvPr>
            <p:ph type="title"/>
          </p:nvPr>
        </p:nvSpPr>
        <p:spPr>
          <a:xfrm>
            <a:off x="1097280" y="286603"/>
            <a:ext cx="10058400" cy="1450757"/>
          </a:xfrm>
          <a:prstGeom prst="rect">
            <a:avLst/>
          </a:prstGeom>
          <a:noFill/>
          <a:ln>
            <a:noFill/>
          </a:ln>
        </p:spPr>
        <p:txBody>
          <a:bodyPr anchorCtr="0" anchor="b" bIns="91425" lIns="91425" rIns="91425" wrap="square" tIns="91425"/>
          <a:lstStyle>
            <a:lvl1pPr indent="0" lvl="0" marL="0" marR="0" rtl="0" algn="l">
              <a:lnSpc>
                <a:spcPct val="85000"/>
              </a:lnSpc>
              <a:spcBef>
                <a:spcPts val="0"/>
              </a:spcBef>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40" name="Shape 40"/>
          <p:cNvSpPr txBox="1"/>
          <p:nvPr>
            <p:ph idx="1" type="body"/>
          </p:nvPr>
        </p:nvSpPr>
        <p:spPr>
          <a:xfrm>
            <a:off x="1097279" y="1845734"/>
            <a:ext cx="4937760" cy="4023360"/>
          </a:xfrm>
          <a:prstGeom prst="rect">
            <a:avLst/>
          </a:prstGeom>
          <a:noFill/>
          <a:ln>
            <a:noFill/>
          </a:ln>
        </p:spPr>
        <p:txBody>
          <a:bodyPr anchorCtr="0" anchor="t" bIns="91425" lIns="91425" rIns="91425" wrap="square" tIns="91425"/>
          <a:lstStyle>
            <a:lvl1pPr indent="35560" lvl="0" marL="91440" marR="0" rtl="0" algn="l">
              <a:lnSpc>
                <a:spcPct val="90000"/>
              </a:lnSpc>
              <a:spcBef>
                <a:spcPts val="1200"/>
              </a:spcBef>
              <a:spcAft>
                <a:spcPts val="20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68579" lvl="1" marL="384048" marR="0" rtl="0" algn="l">
              <a:lnSpc>
                <a:spcPct val="90000"/>
              </a:lnSpc>
              <a:spcBef>
                <a:spcPts val="200"/>
              </a:spcBef>
              <a:spcAft>
                <a:spcPts val="40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93980" lvl="2" marL="566928"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93980" lvl="3" marL="749808"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93980" lvl="4" marL="932688"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139700" lvl="5" marL="1100000"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139700" lvl="6" marL="1300000"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139700" lvl="7" marL="1500000"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139699" lvl="8" marL="1699999"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41" name="Shape 41"/>
          <p:cNvSpPr txBox="1"/>
          <p:nvPr>
            <p:ph idx="2" type="body"/>
          </p:nvPr>
        </p:nvSpPr>
        <p:spPr>
          <a:xfrm>
            <a:off x="6217920" y="1845735"/>
            <a:ext cx="4937760" cy="4023360"/>
          </a:xfrm>
          <a:prstGeom prst="rect">
            <a:avLst/>
          </a:prstGeom>
          <a:noFill/>
          <a:ln>
            <a:noFill/>
          </a:ln>
        </p:spPr>
        <p:txBody>
          <a:bodyPr anchorCtr="0" anchor="t" bIns="91425" lIns="91425" rIns="91425" wrap="square" tIns="91425"/>
          <a:lstStyle>
            <a:lvl1pPr indent="35560" lvl="0" marL="91440" marR="0" rtl="0" algn="l">
              <a:lnSpc>
                <a:spcPct val="90000"/>
              </a:lnSpc>
              <a:spcBef>
                <a:spcPts val="1200"/>
              </a:spcBef>
              <a:spcAft>
                <a:spcPts val="20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68579" lvl="1" marL="384048" marR="0" rtl="0" algn="l">
              <a:lnSpc>
                <a:spcPct val="90000"/>
              </a:lnSpc>
              <a:spcBef>
                <a:spcPts val="200"/>
              </a:spcBef>
              <a:spcAft>
                <a:spcPts val="40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93980" lvl="2" marL="566928"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93980" lvl="3" marL="749808"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93980" lvl="4" marL="932688"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139700" lvl="5" marL="1100000"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139700" lvl="6" marL="1300000"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139700" lvl="7" marL="1500000"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139699" lvl="8" marL="1699999"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42" name="Shape 42"/>
          <p:cNvSpPr txBox="1"/>
          <p:nvPr>
            <p:ph idx="10" type="dt"/>
          </p:nvPr>
        </p:nvSpPr>
        <p:spPr>
          <a:xfrm>
            <a:off x="1097280" y="6459785"/>
            <a:ext cx="2472271"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900">
                <a:solidFill>
                  <a:srgbClr val="FFFFFF"/>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43" name="Shape 43"/>
          <p:cNvSpPr txBox="1"/>
          <p:nvPr>
            <p:ph idx="11" type="ftr"/>
          </p:nvPr>
        </p:nvSpPr>
        <p:spPr>
          <a:xfrm>
            <a:off x="3686185" y="6459785"/>
            <a:ext cx="4822804"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sz="900" cap="none">
                <a:solidFill>
                  <a:srgbClr val="FFFFFF"/>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44" name="Shape 44"/>
          <p:cNvSpPr txBox="1"/>
          <p:nvPr>
            <p:ph idx="12" type="sldNum"/>
          </p:nvPr>
        </p:nvSpPr>
        <p:spPr>
          <a:xfrm>
            <a:off x="9900458" y="6459785"/>
            <a:ext cx="1312025"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lang="en-US" sz="1050">
                <a:solidFill>
                  <a:srgbClr val="FFFFFF"/>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ación">
    <p:spTree>
      <p:nvGrpSpPr>
        <p:cNvPr id="45" name="Shape 45"/>
        <p:cNvGrpSpPr/>
        <p:nvPr/>
      </p:nvGrpSpPr>
      <p:grpSpPr>
        <a:xfrm>
          <a:off x="0" y="0"/>
          <a:ext cx="0" cy="0"/>
          <a:chOff x="0" y="0"/>
          <a:chExt cx="0" cy="0"/>
        </a:xfrm>
      </p:grpSpPr>
      <p:sp>
        <p:nvSpPr>
          <p:cNvPr id="46" name="Shape 46"/>
          <p:cNvSpPr txBox="1"/>
          <p:nvPr>
            <p:ph type="title"/>
          </p:nvPr>
        </p:nvSpPr>
        <p:spPr>
          <a:xfrm>
            <a:off x="1097280" y="286603"/>
            <a:ext cx="10058400" cy="1450757"/>
          </a:xfrm>
          <a:prstGeom prst="rect">
            <a:avLst/>
          </a:prstGeom>
          <a:noFill/>
          <a:ln>
            <a:noFill/>
          </a:ln>
        </p:spPr>
        <p:txBody>
          <a:bodyPr anchorCtr="0" anchor="b" bIns="91425" lIns="91425" rIns="91425" wrap="square" tIns="91425"/>
          <a:lstStyle>
            <a:lvl1pPr indent="0" lvl="0" marL="0" marR="0" rtl="0" algn="l">
              <a:lnSpc>
                <a:spcPct val="85000"/>
              </a:lnSpc>
              <a:spcBef>
                <a:spcPts val="0"/>
              </a:spcBef>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47" name="Shape 47"/>
          <p:cNvSpPr txBox="1"/>
          <p:nvPr>
            <p:ph idx="1" type="body"/>
          </p:nvPr>
        </p:nvSpPr>
        <p:spPr>
          <a:xfrm>
            <a:off x="1097280" y="1846052"/>
            <a:ext cx="4937760" cy="736282"/>
          </a:xfrm>
          <a:prstGeom prst="rect">
            <a:avLst/>
          </a:prstGeom>
          <a:noFill/>
          <a:ln>
            <a:noFill/>
          </a:ln>
        </p:spPr>
        <p:txBody>
          <a:bodyPr anchorCtr="0" anchor="ctr" bIns="91425" lIns="91425" rIns="91425" wrap="square" tIns="91425"/>
          <a:lstStyle>
            <a:lvl1pPr indent="0" lvl="0" marL="0" marR="0" rtl="0" algn="l">
              <a:lnSpc>
                <a:spcPct val="90000"/>
              </a:lnSpc>
              <a:spcBef>
                <a:spcPts val="1200"/>
              </a:spcBef>
              <a:spcAft>
                <a:spcPts val="200"/>
              </a:spcAft>
              <a:buClr>
                <a:schemeClr val="accent1"/>
              </a:buClr>
              <a:buSzPts val="2000"/>
              <a:buFont typeface="Calibri"/>
              <a:buNone/>
              <a:defRPr b="0" i="0" sz="2000" u="none" cap="none" strike="noStrike">
                <a:solidFill>
                  <a:schemeClr val="dk2"/>
                </a:solidFill>
                <a:latin typeface="Calibri"/>
                <a:ea typeface="Calibri"/>
                <a:cs typeface="Calibri"/>
                <a:sym typeface="Calibri"/>
              </a:defRPr>
            </a:lvl1pPr>
            <a:lvl2pPr indent="0" lvl="1" marL="457200" marR="0" rtl="0" algn="l">
              <a:lnSpc>
                <a:spcPct val="90000"/>
              </a:lnSpc>
              <a:spcBef>
                <a:spcPts val="200"/>
              </a:spcBef>
              <a:spcAft>
                <a:spcPts val="400"/>
              </a:spcAft>
              <a:buClr>
                <a:schemeClr val="accent1"/>
              </a:buClr>
              <a:buSzPts val="2000"/>
              <a:buFont typeface="Calibri"/>
              <a:buNone/>
              <a:defRPr b="1" i="0" sz="2000" u="none" cap="none" strike="noStrike">
                <a:solidFill>
                  <a:srgbClr val="3F3F3F"/>
                </a:solidFill>
                <a:latin typeface="Calibri"/>
                <a:ea typeface="Calibri"/>
                <a:cs typeface="Calibri"/>
                <a:sym typeface="Calibri"/>
              </a:defRPr>
            </a:lvl2pPr>
            <a:lvl3pPr indent="0" lvl="2" marL="914400" marR="0" rtl="0" algn="l">
              <a:lnSpc>
                <a:spcPct val="90000"/>
              </a:lnSpc>
              <a:spcBef>
                <a:spcPts val="200"/>
              </a:spcBef>
              <a:spcAft>
                <a:spcPts val="400"/>
              </a:spcAft>
              <a:buClr>
                <a:schemeClr val="accent1"/>
              </a:buClr>
              <a:buSzPts val="1800"/>
              <a:buFont typeface="Calibri"/>
              <a:buNone/>
              <a:defRPr b="1" i="0" sz="1800" u="none" cap="none" strike="noStrike">
                <a:solidFill>
                  <a:srgbClr val="3F3F3F"/>
                </a:solidFill>
                <a:latin typeface="Calibri"/>
                <a:ea typeface="Calibri"/>
                <a:cs typeface="Calibri"/>
                <a:sym typeface="Calibri"/>
              </a:defRPr>
            </a:lvl3pPr>
            <a:lvl4pPr indent="0" lvl="3" marL="1371600" marR="0" rtl="0" algn="l">
              <a:lnSpc>
                <a:spcPct val="90000"/>
              </a:lnSpc>
              <a:spcBef>
                <a:spcPts val="200"/>
              </a:spcBef>
              <a:spcAft>
                <a:spcPts val="400"/>
              </a:spcAft>
              <a:buClr>
                <a:schemeClr val="accent1"/>
              </a:buClr>
              <a:buSzPts val="1600"/>
              <a:buFont typeface="Calibri"/>
              <a:buNone/>
              <a:defRPr b="1" i="0" sz="1600" u="none" cap="none" strike="noStrike">
                <a:solidFill>
                  <a:srgbClr val="3F3F3F"/>
                </a:solidFill>
                <a:latin typeface="Calibri"/>
                <a:ea typeface="Calibri"/>
                <a:cs typeface="Calibri"/>
                <a:sym typeface="Calibri"/>
              </a:defRPr>
            </a:lvl4pPr>
            <a:lvl5pPr indent="0" lvl="4" marL="1828800" marR="0" rtl="0" algn="l">
              <a:lnSpc>
                <a:spcPct val="90000"/>
              </a:lnSpc>
              <a:spcBef>
                <a:spcPts val="200"/>
              </a:spcBef>
              <a:spcAft>
                <a:spcPts val="400"/>
              </a:spcAft>
              <a:buClr>
                <a:schemeClr val="accent1"/>
              </a:buClr>
              <a:buSzPts val="1600"/>
              <a:buFont typeface="Calibri"/>
              <a:buNone/>
              <a:defRPr b="1" i="0" sz="1600" u="none" cap="none" strike="noStrike">
                <a:solidFill>
                  <a:srgbClr val="3F3F3F"/>
                </a:solidFill>
                <a:latin typeface="Calibri"/>
                <a:ea typeface="Calibri"/>
                <a:cs typeface="Calibri"/>
                <a:sym typeface="Calibri"/>
              </a:defRPr>
            </a:lvl5pPr>
            <a:lvl6pPr indent="0" lvl="5" marL="2286000" marR="0" rtl="0" algn="l">
              <a:lnSpc>
                <a:spcPct val="90000"/>
              </a:lnSpc>
              <a:spcBef>
                <a:spcPts val="200"/>
              </a:spcBef>
              <a:spcAft>
                <a:spcPts val="400"/>
              </a:spcAft>
              <a:buClr>
                <a:schemeClr val="accent1"/>
              </a:buClr>
              <a:buSzPts val="1600"/>
              <a:buFont typeface="Calibri"/>
              <a:buNone/>
              <a:defRPr b="1" i="0" sz="1600" u="none" cap="none" strike="noStrike">
                <a:solidFill>
                  <a:srgbClr val="3F3F3F"/>
                </a:solidFill>
                <a:latin typeface="Calibri"/>
                <a:ea typeface="Calibri"/>
                <a:cs typeface="Calibri"/>
                <a:sym typeface="Calibri"/>
              </a:defRPr>
            </a:lvl6pPr>
            <a:lvl7pPr indent="0" lvl="6" marL="2743200" marR="0" rtl="0" algn="l">
              <a:lnSpc>
                <a:spcPct val="90000"/>
              </a:lnSpc>
              <a:spcBef>
                <a:spcPts val="200"/>
              </a:spcBef>
              <a:spcAft>
                <a:spcPts val="400"/>
              </a:spcAft>
              <a:buClr>
                <a:schemeClr val="accent1"/>
              </a:buClr>
              <a:buSzPts val="1600"/>
              <a:buFont typeface="Calibri"/>
              <a:buNone/>
              <a:defRPr b="1" i="0" sz="1600" u="none" cap="none" strike="noStrike">
                <a:solidFill>
                  <a:srgbClr val="3F3F3F"/>
                </a:solidFill>
                <a:latin typeface="Calibri"/>
                <a:ea typeface="Calibri"/>
                <a:cs typeface="Calibri"/>
                <a:sym typeface="Calibri"/>
              </a:defRPr>
            </a:lvl7pPr>
            <a:lvl8pPr indent="0" lvl="7" marL="3200400" marR="0" rtl="0" algn="l">
              <a:lnSpc>
                <a:spcPct val="90000"/>
              </a:lnSpc>
              <a:spcBef>
                <a:spcPts val="200"/>
              </a:spcBef>
              <a:spcAft>
                <a:spcPts val="400"/>
              </a:spcAft>
              <a:buClr>
                <a:schemeClr val="accent1"/>
              </a:buClr>
              <a:buSzPts val="1600"/>
              <a:buFont typeface="Calibri"/>
              <a:buNone/>
              <a:defRPr b="1" i="0" sz="1600" u="none" cap="none" strike="noStrike">
                <a:solidFill>
                  <a:srgbClr val="3F3F3F"/>
                </a:solidFill>
                <a:latin typeface="Calibri"/>
                <a:ea typeface="Calibri"/>
                <a:cs typeface="Calibri"/>
                <a:sym typeface="Calibri"/>
              </a:defRPr>
            </a:lvl8pPr>
            <a:lvl9pPr indent="0" lvl="8" marL="3657600" marR="0" rtl="0" algn="l">
              <a:lnSpc>
                <a:spcPct val="90000"/>
              </a:lnSpc>
              <a:spcBef>
                <a:spcPts val="200"/>
              </a:spcBef>
              <a:spcAft>
                <a:spcPts val="400"/>
              </a:spcAft>
              <a:buClr>
                <a:schemeClr val="accent1"/>
              </a:buClr>
              <a:buSzPts val="1600"/>
              <a:buFont typeface="Calibri"/>
              <a:buNone/>
              <a:defRPr b="1" i="0" sz="1600" u="none" cap="none" strike="noStrike">
                <a:solidFill>
                  <a:srgbClr val="3F3F3F"/>
                </a:solidFill>
                <a:latin typeface="Calibri"/>
                <a:ea typeface="Calibri"/>
                <a:cs typeface="Calibri"/>
                <a:sym typeface="Calibri"/>
              </a:defRPr>
            </a:lvl9pPr>
          </a:lstStyle>
          <a:p/>
        </p:txBody>
      </p:sp>
      <p:sp>
        <p:nvSpPr>
          <p:cNvPr id="48" name="Shape 48"/>
          <p:cNvSpPr txBox="1"/>
          <p:nvPr>
            <p:ph idx="2" type="body"/>
          </p:nvPr>
        </p:nvSpPr>
        <p:spPr>
          <a:xfrm>
            <a:off x="1097280" y="2582334"/>
            <a:ext cx="4937760" cy="3378200"/>
          </a:xfrm>
          <a:prstGeom prst="rect">
            <a:avLst/>
          </a:prstGeom>
          <a:noFill/>
          <a:ln>
            <a:noFill/>
          </a:ln>
        </p:spPr>
        <p:txBody>
          <a:bodyPr anchorCtr="0" anchor="t" bIns="91425" lIns="91425" rIns="91425" wrap="square" tIns="91425"/>
          <a:lstStyle>
            <a:lvl1pPr indent="35560" lvl="0" marL="91440" marR="0" rtl="0" algn="l">
              <a:lnSpc>
                <a:spcPct val="90000"/>
              </a:lnSpc>
              <a:spcBef>
                <a:spcPts val="1200"/>
              </a:spcBef>
              <a:spcAft>
                <a:spcPts val="20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68579" lvl="1" marL="384048" marR="0" rtl="0" algn="l">
              <a:lnSpc>
                <a:spcPct val="90000"/>
              </a:lnSpc>
              <a:spcBef>
                <a:spcPts val="200"/>
              </a:spcBef>
              <a:spcAft>
                <a:spcPts val="40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93980" lvl="2" marL="566928"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93980" lvl="3" marL="749808"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93980" lvl="4" marL="932688"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139700" lvl="5" marL="1100000"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139700" lvl="6" marL="1300000"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139700" lvl="7" marL="1500000"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139699" lvl="8" marL="1699999"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49" name="Shape 49"/>
          <p:cNvSpPr txBox="1"/>
          <p:nvPr>
            <p:ph idx="3" type="body"/>
          </p:nvPr>
        </p:nvSpPr>
        <p:spPr>
          <a:xfrm>
            <a:off x="6217920" y="1846052"/>
            <a:ext cx="4937760" cy="736282"/>
          </a:xfrm>
          <a:prstGeom prst="rect">
            <a:avLst/>
          </a:prstGeom>
          <a:noFill/>
          <a:ln>
            <a:noFill/>
          </a:ln>
        </p:spPr>
        <p:txBody>
          <a:bodyPr anchorCtr="0" anchor="ctr" bIns="91425" lIns="91425" rIns="91425" wrap="square" tIns="91425"/>
          <a:lstStyle>
            <a:lvl1pPr indent="0" lvl="0" marL="0" marR="0" rtl="0" algn="l">
              <a:lnSpc>
                <a:spcPct val="90000"/>
              </a:lnSpc>
              <a:spcBef>
                <a:spcPts val="1200"/>
              </a:spcBef>
              <a:spcAft>
                <a:spcPts val="200"/>
              </a:spcAft>
              <a:buClr>
                <a:schemeClr val="accent1"/>
              </a:buClr>
              <a:buSzPts val="2000"/>
              <a:buFont typeface="Calibri"/>
              <a:buNone/>
              <a:defRPr b="0" i="0" sz="2000" u="none" cap="none" strike="noStrike">
                <a:solidFill>
                  <a:schemeClr val="dk2"/>
                </a:solidFill>
                <a:latin typeface="Calibri"/>
                <a:ea typeface="Calibri"/>
                <a:cs typeface="Calibri"/>
                <a:sym typeface="Calibri"/>
              </a:defRPr>
            </a:lvl1pPr>
            <a:lvl2pPr indent="0" lvl="1" marL="457200" marR="0" rtl="0" algn="l">
              <a:lnSpc>
                <a:spcPct val="90000"/>
              </a:lnSpc>
              <a:spcBef>
                <a:spcPts val="200"/>
              </a:spcBef>
              <a:spcAft>
                <a:spcPts val="400"/>
              </a:spcAft>
              <a:buClr>
                <a:schemeClr val="accent1"/>
              </a:buClr>
              <a:buSzPts val="2000"/>
              <a:buFont typeface="Calibri"/>
              <a:buNone/>
              <a:defRPr b="1" i="0" sz="2000" u="none" cap="none" strike="noStrike">
                <a:solidFill>
                  <a:srgbClr val="3F3F3F"/>
                </a:solidFill>
                <a:latin typeface="Calibri"/>
                <a:ea typeface="Calibri"/>
                <a:cs typeface="Calibri"/>
                <a:sym typeface="Calibri"/>
              </a:defRPr>
            </a:lvl2pPr>
            <a:lvl3pPr indent="0" lvl="2" marL="914400" marR="0" rtl="0" algn="l">
              <a:lnSpc>
                <a:spcPct val="90000"/>
              </a:lnSpc>
              <a:spcBef>
                <a:spcPts val="200"/>
              </a:spcBef>
              <a:spcAft>
                <a:spcPts val="400"/>
              </a:spcAft>
              <a:buClr>
                <a:schemeClr val="accent1"/>
              </a:buClr>
              <a:buSzPts val="1800"/>
              <a:buFont typeface="Calibri"/>
              <a:buNone/>
              <a:defRPr b="1" i="0" sz="1800" u="none" cap="none" strike="noStrike">
                <a:solidFill>
                  <a:srgbClr val="3F3F3F"/>
                </a:solidFill>
                <a:latin typeface="Calibri"/>
                <a:ea typeface="Calibri"/>
                <a:cs typeface="Calibri"/>
                <a:sym typeface="Calibri"/>
              </a:defRPr>
            </a:lvl3pPr>
            <a:lvl4pPr indent="0" lvl="3" marL="1371600" marR="0" rtl="0" algn="l">
              <a:lnSpc>
                <a:spcPct val="90000"/>
              </a:lnSpc>
              <a:spcBef>
                <a:spcPts val="200"/>
              </a:spcBef>
              <a:spcAft>
                <a:spcPts val="400"/>
              </a:spcAft>
              <a:buClr>
                <a:schemeClr val="accent1"/>
              </a:buClr>
              <a:buSzPts val="1600"/>
              <a:buFont typeface="Calibri"/>
              <a:buNone/>
              <a:defRPr b="1" i="0" sz="1600" u="none" cap="none" strike="noStrike">
                <a:solidFill>
                  <a:srgbClr val="3F3F3F"/>
                </a:solidFill>
                <a:latin typeface="Calibri"/>
                <a:ea typeface="Calibri"/>
                <a:cs typeface="Calibri"/>
                <a:sym typeface="Calibri"/>
              </a:defRPr>
            </a:lvl4pPr>
            <a:lvl5pPr indent="0" lvl="4" marL="1828800" marR="0" rtl="0" algn="l">
              <a:lnSpc>
                <a:spcPct val="90000"/>
              </a:lnSpc>
              <a:spcBef>
                <a:spcPts val="200"/>
              </a:spcBef>
              <a:spcAft>
                <a:spcPts val="400"/>
              </a:spcAft>
              <a:buClr>
                <a:schemeClr val="accent1"/>
              </a:buClr>
              <a:buSzPts val="1600"/>
              <a:buFont typeface="Calibri"/>
              <a:buNone/>
              <a:defRPr b="1" i="0" sz="1600" u="none" cap="none" strike="noStrike">
                <a:solidFill>
                  <a:srgbClr val="3F3F3F"/>
                </a:solidFill>
                <a:latin typeface="Calibri"/>
                <a:ea typeface="Calibri"/>
                <a:cs typeface="Calibri"/>
                <a:sym typeface="Calibri"/>
              </a:defRPr>
            </a:lvl5pPr>
            <a:lvl6pPr indent="0" lvl="5" marL="2286000" marR="0" rtl="0" algn="l">
              <a:lnSpc>
                <a:spcPct val="90000"/>
              </a:lnSpc>
              <a:spcBef>
                <a:spcPts val="200"/>
              </a:spcBef>
              <a:spcAft>
                <a:spcPts val="400"/>
              </a:spcAft>
              <a:buClr>
                <a:schemeClr val="accent1"/>
              </a:buClr>
              <a:buSzPts val="1600"/>
              <a:buFont typeface="Calibri"/>
              <a:buNone/>
              <a:defRPr b="1" i="0" sz="1600" u="none" cap="none" strike="noStrike">
                <a:solidFill>
                  <a:srgbClr val="3F3F3F"/>
                </a:solidFill>
                <a:latin typeface="Calibri"/>
                <a:ea typeface="Calibri"/>
                <a:cs typeface="Calibri"/>
                <a:sym typeface="Calibri"/>
              </a:defRPr>
            </a:lvl6pPr>
            <a:lvl7pPr indent="0" lvl="6" marL="2743200" marR="0" rtl="0" algn="l">
              <a:lnSpc>
                <a:spcPct val="90000"/>
              </a:lnSpc>
              <a:spcBef>
                <a:spcPts val="200"/>
              </a:spcBef>
              <a:spcAft>
                <a:spcPts val="400"/>
              </a:spcAft>
              <a:buClr>
                <a:schemeClr val="accent1"/>
              </a:buClr>
              <a:buSzPts val="1600"/>
              <a:buFont typeface="Calibri"/>
              <a:buNone/>
              <a:defRPr b="1" i="0" sz="1600" u="none" cap="none" strike="noStrike">
                <a:solidFill>
                  <a:srgbClr val="3F3F3F"/>
                </a:solidFill>
                <a:latin typeface="Calibri"/>
                <a:ea typeface="Calibri"/>
                <a:cs typeface="Calibri"/>
                <a:sym typeface="Calibri"/>
              </a:defRPr>
            </a:lvl7pPr>
            <a:lvl8pPr indent="0" lvl="7" marL="3200400" marR="0" rtl="0" algn="l">
              <a:lnSpc>
                <a:spcPct val="90000"/>
              </a:lnSpc>
              <a:spcBef>
                <a:spcPts val="200"/>
              </a:spcBef>
              <a:spcAft>
                <a:spcPts val="400"/>
              </a:spcAft>
              <a:buClr>
                <a:schemeClr val="accent1"/>
              </a:buClr>
              <a:buSzPts val="1600"/>
              <a:buFont typeface="Calibri"/>
              <a:buNone/>
              <a:defRPr b="1" i="0" sz="1600" u="none" cap="none" strike="noStrike">
                <a:solidFill>
                  <a:srgbClr val="3F3F3F"/>
                </a:solidFill>
                <a:latin typeface="Calibri"/>
                <a:ea typeface="Calibri"/>
                <a:cs typeface="Calibri"/>
                <a:sym typeface="Calibri"/>
              </a:defRPr>
            </a:lvl8pPr>
            <a:lvl9pPr indent="0" lvl="8" marL="3657600" marR="0" rtl="0" algn="l">
              <a:lnSpc>
                <a:spcPct val="90000"/>
              </a:lnSpc>
              <a:spcBef>
                <a:spcPts val="200"/>
              </a:spcBef>
              <a:spcAft>
                <a:spcPts val="400"/>
              </a:spcAft>
              <a:buClr>
                <a:schemeClr val="accent1"/>
              </a:buClr>
              <a:buSzPts val="1600"/>
              <a:buFont typeface="Calibri"/>
              <a:buNone/>
              <a:defRPr b="1" i="0" sz="1600" u="none" cap="none" strike="noStrike">
                <a:solidFill>
                  <a:srgbClr val="3F3F3F"/>
                </a:solidFill>
                <a:latin typeface="Calibri"/>
                <a:ea typeface="Calibri"/>
                <a:cs typeface="Calibri"/>
                <a:sym typeface="Calibri"/>
              </a:defRPr>
            </a:lvl9pPr>
          </a:lstStyle>
          <a:p/>
        </p:txBody>
      </p:sp>
      <p:sp>
        <p:nvSpPr>
          <p:cNvPr id="50" name="Shape 50"/>
          <p:cNvSpPr txBox="1"/>
          <p:nvPr>
            <p:ph idx="4" type="body"/>
          </p:nvPr>
        </p:nvSpPr>
        <p:spPr>
          <a:xfrm>
            <a:off x="6217920" y="2582334"/>
            <a:ext cx="4937760" cy="3378200"/>
          </a:xfrm>
          <a:prstGeom prst="rect">
            <a:avLst/>
          </a:prstGeom>
          <a:noFill/>
          <a:ln>
            <a:noFill/>
          </a:ln>
        </p:spPr>
        <p:txBody>
          <a:bodyPr anchorCtr="0" anchor="t" bIns="91425" lIns="91425" rIns="91425" wrap="square" tIns="91425"/>
          <a:lstStyle>
            <a:lvl1pPr indent="35560" lvl="0" marL="91440" marR="0" rtl="0" algn="l">
              <a:lnSpc>
                <a:spcPct val="90000"/>
              </a:lnSpc>
              <a:spcBef>
                <a:spcPts val="1200"/>
              </a:spcBef>
              <a:spcAft>
                <a:spcPts val="20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68579" lvl="1" marL="384048" marR="0" rtl="0" algn="l">
              <a:lnSpc>
                <a:spcPct val="90000"/>
              </a:lnSpc>
              <a:spcBef>
                <a:spcPts val="200"/>
              </a:spcBef>
              <a:spcAft>
                <a:spcPts val="40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93980" lvl="2" marL="566928"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93980" lvl="3" marL="749808"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93980" lvl="4" marL="932688"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139700" lvl="5" marL="1100000"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139700" lvl="6" marL="1300000"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139700" lvl="7" marL="1500000"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139699" lvl="8" marL="1699999"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51" name="Shape 51"/>
          <p:cNvSpPr txBox="1"/>
          <p:nvPr>
            <p:ph idx="10" type="dt"/>
          </p:nvPr>
        </p:nvSpPr>
        <p:spPr>
          <a:xfrm>
            <a:off x="1097280" y="6459785"/>
            <a:ext cx="2472271"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900">
                <a:solidFill>
                  <a:srgbClr val="FFFFFF"/>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52" name="Shape 52"/>
          <p:cNvSpPr txBox="1"/>
          <p:nvPr>
            <p:ph idx="11" type="ftr"/>
          </p:nvPr>
        </p:nvSpPr>
        <p:spPr>
          <a:xfrm>
            <a:off x="3686185" y="6459785"/>
            <a:ext cx="4822804"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sz="900" cap="none">
                <a:solidFill>
                  <a:srgbClr val="FFFFFF"/>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53" name="Shape 53"/>
          <p:cNvSpPr txBox="1"/>
          <p:nvPr>
            <p:ph idx="12" type="sldNum"/>
          </p:nvPr>
        </p:nvSpPr>
        <p:spPr>
          <a:xfrm>
            <a:off x="9900458" y="6459785"/>
            <a:ext cx="1312025"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lang="en-US" sz="1050">
                <a:solidFill>
                  <a:srgbClr val="FFFFFF"/>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Solo el título">
    <p:spTree>
      <p:nvGrpSpPr>
        <p:cNvPr id="54" name="Shape 54"/>
        <p:cNvGrpSpPr/>
        <p:nvPr/>
      </p:nvGrpSpPr>
      <p:grpSpPr>
        <a:xfrm>
          <a:off x="0" y="0"/>
          <a:ext cx="0" cy="0"/>
          <a:chOff x="0" y="0"/>
          <a:chExt cx="0" cy="0"/>
        </a:xfrm>
      </p:grpSpPr>
      <p:sp>
        <p:nvSpPr>
          <p:cNvPr id="55" name="Shape 55"/>
          <p:cNvSpPr txBox="1"/>
          <p:nvPr>
            <p:ph type="title"/>
          </p:nvPr>
        </p:nvSpPr>
        <p:spPr>
          <a:xfrm>
            <a:off x="1097280" y="286603"/>
            <a:ext cx="10058400" cy="1450757"/>
          </a:xfrm>
          <a:prstGeom prst="rect">
            <a:avLst/>
          </a:prstGeom>
          <a:noFill/>
          <a:ln>
            <a:noFill/>
          </a:ln>
        </p:spPr>
        <p:txBody>
          <a:bodyPr anchorCtr="0" anchor="b" bIns="91425" lIns="91425" rIns="91425" wrap="square" tIns="91425"/>
          <a:lstStyle>
            <a:lvl1pPr indent="0" lvl="0" marL="0" marR="0" rtl="0" algn="l">
              <a:lnSpc>
                <a:spcPct val="85000"/>
              </a:lnSpc>
              <a:spcBef>
                <a:spcPts val="0"/>
              </a:spcBef>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56" name="Shape 56"/>
          <p:cNvSpPr txBox="1"/>
          <p:nvPr>
            <p:ph idx="10" type="dt"/>
          </p:nvPr>
        </p:nvSpPr>
        <p:spPr>
          <a:xfrm>
            <a:off x="1097280" y="6459785"/>
            <a:ext cx="2472271"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900">
                <a:solidFill>
                  <a:srgbClr val="FFFFFF"/>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57" name="Shape 57"/>
          <p:cNvSpPr txBox="1"/>
          <p:nvPr>
            <p:ph idx="11" type="ftr"/>
          </p:nvPr>
        </p:nvSpPr>
        <p:spPr>
          <a:xfrm>
            <a:off x="3686185" y="6459785"/>
            <a:ext cx="4822804"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sz="900" cap="none">
                <a:solidFill>
                  <a:srgbClr val="FFFFFF"/>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58" name="Shape 58"/>
          <p:cNvSpPr txBox="1"/>
          <p:nvPr>
            <p:ph idx="12" type="sldNum"/>
          </p:nvPr>
        </p:nvSpPr>
        <p:spPr>
          <a:xfrm>
            <a:off x="9900458" y="6459785"/>
            <a:ext cx="1312025"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lang="en-US" sz="1050">
                <a:solidFill>
                  <a:srgbClr val="FFFFFF"/>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type="blank">
  <p:cSld name="En blanco">
    <p:spTree>
      <p:nvGrpSpPr>
        <p:cNvPr id="59" name="Shape 59"/>
        <p:cNvGrpSpPr/>
        <p:nvPr/>
      </p:nvGrpSpPr>
      <p:grpSpPr>
        <a:xfrm>
          <a:off x="0" y="0"/>
          <a:ext cx="0" cy="0"/>
          <a:chOff x="0" y="0"/>
          <a:chExt cx="0" cy="0"/>
        </a:xfrm>
      </p:grpSpPr>
      <p:sp>
        <p:nvSpPr>
          <p:cNvPr id="60" name="Shape 60"/>
          <p:cNvSpPr/>
          <p:nvPr/>
        </p:nvSpPr>
        <p:spPr>
          <a:xfrm>
            <a:off x="3175" y="6400800"/>
            <a:ext cx="12188825" cy="457200"/>
          </a:xfrm>
          <a:prstGeom prst="rect">
            <a:avLst/>
          </a:prstGeom>
          <a:solidFill>
            <a:schemeClr val="accent2"/>
          </a:solidFill>
          <a:ln>
            <a:noFill/>
          </a:ln>
        </p:spPr>
        <p:txBody>
          <a:bodyPr anchorCtr="0" anchor="ctr" bIns="91425" lIns="91425" rIns="91425" wrap="square" tIns="91425">
            <a:noAutofit/>
          </a:bodyPr>
          <a:lstStyle/>
          <a:p>
            <a:pPr indent="0" lvl="0" marL="0">
              <a:spcBef>
                <a:spcPts val="0"/>
              </a:spcBef>
              <a:buNone/>
            </a:pPr>
            <a:r>
              <a:t/>
            </a:r>
            <a:endParaRPr/>
          </a:p>
        </p:txBody>
      </p:sp>
      <p:sp>
        <p:nvSpPr>
          <p:cNvPr id="61" name="Shape 61"/>
          <p:cNvSpPr/>
          <p:nvPr/>
        </p:nvSpPr>
        <p:spPr>
          <a:xfrm>
            <a:off x="15" y="6334316"/>
            <a:ext cx="12188825" cy="64008"/>
          </a:xfrm>
          <a:prstGeom prst="rect">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62" name="Shape 62"/>
          <p:cNvSpPr txBox="1"/>
          <p:nvPr>
            <p:ph idx="10" type="dt"/>
          </p:nvPr>
        </p:nvSpPr>
        <p:spPr>
          <a:xfrm>
            <a:off x="1097280" y="6459785"/>
            <a:ext cx="2472271"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900">
                <a:solidFill>
                  <a:srgbClr val="FFFFFF"/>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63" name="Shape 63"/>
          <p:cNvSpPr txBox="1"/>
          <p:nvPr>
            <p:ph idx="11" type="ftr"/>
          </p:nvPr>
        </p:nvSpPr>
        <p:spPr>
          <a:xfrm>
            <a:off x="3686185" y="6459785"/>
            <a:ext cx="4822804"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sz="900" cap="none">
                <a:solidFill>
                  <a:srgbClr val="FFFFFF"/>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64" name="Shape 64"/>
          <p:cNvSpPr txBox="1"/>
          <p:nvPr>
            <p:ph idx="12" type="sldNum"/>
          </p:nvPr>
        </p:nvSpPr>
        <p:spPr>
          <a:xfrm>
            <a:off x="9900458" y="6459785"/>
            <a:ext cx="1312025"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lang="en-US" sz="1050">
                <a:solidFill>
                  <a:srgbClr val="FFFFFF"/>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type="objTx">
  <p:cSld name="Contenido con título">
    <p:spTree>
      <p:nvGrpSpPr>
        <p:cNvPr id="65" name="Shape 65"/>
        <p:cNvGrpSpPr/>
        <p:nvPr/>
      </p:nvGrpSpPr>
      <p:grpSpPr>
        <a:xfrm>
          <a:off x="0" y="0"/>
          <a:ext cx="0" cy="0"/>
          <a:chOff x="0" y="0"/>
          <a:chExt cx="0" cy="0"/>
        </a:xfrm>
      </p:grpSpPr>
      <p:sp>
        <p:nvSpPr>
          <p:cNvPr id="66" name="Shape 66"/>
          <p:cNvSpPr/>
          <p:nvPr/>
        </p:nvSpPr>
        <p:spPr>
          <a:xfrm>
            <a:off x="16" y="0"/>
            <a:ext cx="4050791" cy="6858000"/>
          </a:xfrm>
          <a:prstGeom prst="rect">
            <a:avLst/>
          </a:prstGeom>
          <a:solidFill>
            <a:schemeClr val="accent2"/>
          </a:solidFill>
          <a:ln>
            <a:noFill/>
          </a:ln>
        </p:spPr>
        <p:txBody>
          <a:bodyPr anchorCtr="0" anchor="ctr" bIns="91425" lIns="91425" rIns="91425" wrap="square" tIns="91425">
            <a:noAutofit/>
          </a:bodyPr>
          <a:lstStyle/>
          <a:p>
            <a:pPr indent="0" lvl="0" marL="0">
              <a:spcBef>
                <a:spcPts val="0"/>
              </a:spcBef>
              <a:buNone/>
            </a:pPr>
            <a:r>
              <a:t/>
            </a:r>
            <a:endParaRPr/>
          </a:p>
        </p:txBody>
      </p:sp>
      <p:sp>
        <p:nvSpPr>
          <p:cNvPr id="67" name="Shape 67"/>
          <p:cNvSpPr/>
          <p:nvPr/>
        </p:nvSpPr>
        <p:spPr>
          <a:xfrm>
            <a:off x="4040071" y="0"/>
            <a:ext cx="64008" cy="6858000"/>
          </a:xfrm>
          <a:prstGeom prst="rect">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68" name="Shape 68"/>
          <p:cNvSpPr txBox="1"/>
          <p:nvPr>
            <p:ph type="title"/>
          </p:nvPr>
        </p:nvSpPr>
        <p:spPr>
          <a:xfrm>
            <a:off x="457200" y="594359"/>
            <a:ext cx="3200400" cy="2286000"/>
          </a:xfrm>
          <a:prstGeom prst="rect">
            <a:avLst/>
          </a:prstGeom>
          <a:noFill/>
          <a:ln>
            <a:noFill/>
          </a:ln>
        </p:spPr>
        <p:txBody>
          <a:bodyPr anchorCtr="0" anchor="b" bIns="91425" lIns="91425" rIns="91425" wrap="square" tIns="91425"/>
          <a:lstStyle>
            <a:lvl1pPr indent="0" lvl="0" marL="0" marR="0" rtl="0" algn="l">
              <a:lnSpc>
                <a:spcPct val="85000"/>
              </a:lnSpc>
              <a:spcBef>
                <a:spcPts val="0"/>
              </a:spcBef>
              <a:buClr>
                <a:srgbClr val="FFFFFF"/>
              </a:buClr>
              <a:buSzPts val="3600"/>
              <a:buFont typeface="Calibri"/>
              <a:buNone/>
              <a:defRPr b="0" i="0" sz="3600" u="none" cap="none" strike="noStrike">
                <a:solidFill>
                  <a:srgbClr val="FFFFFF"/>
                </a:solidFill>
                <a:latin typeface="Calibri"/>
                <a:ea typeface="Calibri"/>
                <a:cs typeface="Calibri"/>
                <a:sym typeface="Calibri"/>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69" name="Shape 69"/>
          <p:cNvSpPr txBox="1"/>
          <p:nvPr>
            <p:ph idx="1" type="body"/>
          </p:nvPr>
        </p:nvSpPr>
        <p:spPr>
          <a:xfrm>
            <a:off x="4800600" y="731520"/>
            <a:ext cx="6492240" cy="5257800"/>
          </a:xfrm>
          <a:prstGeom prst="rect">
            <a:avLst/>
          </a:prstGeom>
          <a:noFill/>
          <a:ln>
            <a:noFill/>
          </a:ln>
        </p:spPr>
        <p:txBody>
          <a:bodyPr anchorCtr="0" anchor="t" bIns="91425" lIns="91425" rIns="91425" wrap="square" tIns="91425"/>
          <a:lstStyle>
            <a:lvl1pPr indent="35560" lvl="0" marL="91440" marR="0" rtl="0" algn="l">
              <a:lnSpc>
                <a:spcPct val="90000"/>
              </a:lnSpc>
              <a:spcBef>
                <a:spcPts val="1200"/>
              </a:spcBef>
              <a:spcAft>
                <a:spcPts val="20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68579" lvl="1" marL="384048" marR="0" rtl="0" algn="l">
              <a:lnSpc>
                <a:spcPct val="90000"/>
              </a:lnSpc>
              <a:spcBef>
                <a:spcPts val="200"/>
              </a:spcBef>
              <a:spcAft>
                <a:spcPts val="40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93980" lvl="2" marL="566928"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93980" lvl="3" marL="749808"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93980" lvl="4" marL="932688"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139700" lvl="5" marL="1100000"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139700" lvl="6" marL="1300000"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139700" lvl="7" marL="1500000"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139699" lvl="8" marL="1699999"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70" name="Shape 70"/>
          <p:cNvSpPr txBox="1"/>
          <p:nvPr>
            <p:ph idx="2" type="body"/>
          </p:nvPr>
        </p:nvSpPr>
        <p:spPr>
          <a:xfrm>
            <a:off x="457200" y="2926080"/>
            <a:ext cx="3200400" cy="3379124"/>
          </a:xfrm>
          <a:prstGeom prst="rect">
            <a:avLst/>
          </a:prstGeom>
          <a:noFill/>
          <a:ln>
            <a:noFill/>
          </a:ln>
        </p:spPr>
        <p:txBody>
          <a:bodyPr anchorCtr="0" anchor="t" bIns="91425" lIns="91425" rIns="91425" wrap="square" tIns="91425"/>
          <a:lstStyle>
            <a:lvl1pPr indent="0" lvl="0" marL="0" marR="0" rtl="0" algn="l">
              <a:lnSpc>
                <a:spcPct val="90000"/>
              </a:lnSpc>
              <a:spcBef>
                <a:spcPts val="1200"/>
              </a:spcBef>
              <a:spcAft>
                <a:spcPts val="200"/>
              </a:spcAft>
              <a:buClr>
                <a:schemeClr val="accent1"/>
              </a:buClr>
              <a:buSzPts val="1500"/>
              <a:buFont typeface="Calibri"/>
              <a:buNone/>
              <a:defRPr b="0" i="0" sz="1500" u="none" cap="none" strike="noStrike">
                <a:solidFill>
                  <a:srgbClr val="FFFFFF"/>
                </a:solidFill>
                <a:latin typeface="Calibri"/>
                <a:ea typeface="Calibri"/>
                <a:cs typeface="Calibri"/>
                <a:sym typeface="Calibri"/>
              </a:defRPr>
            </a:lvl1pPr>
            <a:lvl2pPr indent="0" lvl="1" marL="457200" marR="0" rtl="0" algn="l">
              <a:lnSpc>
                <a:spcPct val="90000"/>
              </a:lnSpc>
              <a:spcBef>
                <a:spcPts val="200"/>
              </a:spcBef>
              <a:spcAft>
                <a:spcPts val="400"/>
              </a:spcAft>
              <a:buClr>
                <a:schemeClr val="accent1"/>
              </a:buClr>
              <a:buSzPts val="1200"/>
              <a:buFont typeface="Calibri"/>
              <a:buNone/>
              <a:defRPr b="0" i="0" sz="1200" u="none" cap="none" strike="noStrike">
                <a:solidFill>
                  <a:srgbClr val="3F3F3F"/>
                </a:solidFill>
                <a:latin typeface="Calibri"/>
                <a:ea typeface="Calibri"/>
                <a:cs typeface="Calibri"/>
                <a:sym typeface="Calibri"/>
              </a:defRPr>
            </a:lvl2pPr>
            <a:lvl3pPr indent="0" lvl="2" marL="914400" marR="0" rtl="0" algn="l">
              <a:lnSpc>
                <a:spcPct val="90000"/>
              </a:lnSpc>
              <a:spcBef>
                <a:spcPts val="200"/>
              </a:spcBef>
              <a:spcAft>
                <a:spcPts val="400"/>
              </a:spcAft>
              <a:buClr>
                <a:schemeClr val="accent1"/>
              </a:buClr>
              <a:buSzPts val="1000"/>
              <a:buFont typeface="Calibri"/>
              <a:buNone/>
              <a:defRPr b="0" i="0" sz="1000" u="none" cap="none" strike="noStrike">
                <a:solidFill>
                  <a:srgbClr val="3F3F3F"/>
                </a:solidFill>
                <a:latin typeface="Calibri"/>
                <a:ea typeface="Calibri"/>
                <a:cs typeface="Calibri"/>
                <a:sym typeface="Calibri"/>
              </a:defRPr>
            </a:lvl3pPr>
            <a:lvl4pPr indent="0" lvl="3" marL="1371600" marR="0" rtl="0" algn="l">
              <a:lnSpc>
                <a:spcPct val="90000"/>
              </a:lnSpc>
              <a:spcBef>
                <a:spcPts val="200"/>
              </a:spcBef>
              <a:spcAft>
                <a:spcPts val="400"/>
              </a:spcAft>
              <a:buClr>
                <a:schemeClr val="accent1"/>
              </a:buClr>
              <a:buSzPts val="900"/>
              <a:buFont typeface="Calibri"/>
              <a:buNone/>
              <a:defRPr b="0" i="0" sz="900" u="none" cap="none" strike="noStrike">
                <a:solidFill>
                  <a:srgbClr val="3F3F3F"/>
                </a:solidFill>
                <a:latin typeface="Calibri"/>
                <a:ea typeface="Calibri"/>
                <a:cs typeface="Calibri"/>
                <a:sym typeface="Calibri"/>
              </a:defRPr>
            </a:lvl4pPr>
            <a:lvl5pPr indent="0" lvl="4" marL="1828800" marR="0" rtl="0" algn="l">
              <a:lnSpc>
                <a:spcPct val="90000"/>
              </a:lnSpc>
              <a:spcBef>
                <a:spcPts val="200"/>
              </a:spcBef>
              <a:spcAft>
                <a:spcPts val="400"/>
              </a:spcAft>
              <a:buClr>
                <a:schemeClr val="accent1"/>
              </a:buClr>
              <a:buSzPts val="900"/>
              <a:buFont typeface="Calibri"/>
              <a:buNone/>
              <a:defRPr b="0" i="0" sz="900" u="none" cap="none" strike="noStrike">
                <a:solidFill>
                  <a:srgbClr val="3F3F3F"/>
                </a:solidFill>
                <a:latin typeface="Calibri"/>
                <a:ea typeface="Calibri"/>
                <a:cs typeface="Calibri"/>
                <a:sym typeface="Calibri"/>
              </a:defRPr>
            </a:lvl5pPr>
            <a:lvl6pPr indent="0" lvl="5" marL="2286000" marR="0" rtl="0" algn="l">
              <a:lnSpc>
                <a:spcPct val="90000"/>
              </a:lnSpc>
              <a:spcBef>
                <a:spcPts val="200"/>
              </a:spcBef>
              <a:spcAft>
                <a:spcPts val="400"/>
              </a:spcAft>
              <a:buClr>
                <a:schemeClr val="accent1"/>
              </a:buClr>
              <a:buSzPts val="900"/>
              <a:buFont typeface="Calibri"/>
              <a:buNone/>
              <a:defRPr b="0" i="0" sz="900" u="none" cap="none" strike="noStrike">
                <a:solidFill>
                  <a:srgbClr val="3F3F3F"/>
                </a:solidFill>
                <a:latin typeface="Calibri"/>
                <a:ea typeface="Calibri"/>
                <a:cs typeface="Calibri"/>
                <a:sym typeface="Calibri"/>
              </a:defRPr>
            </a:lvl6pPr>
            <a:lvl7pPr indent="0" lvl="6" marL="2743200" marR="0" rtl="0" algn="l">
              <a:lnSpc>
                <a:spcPct val="90000"/>
              </a:lnSpc>
              <a:spcBef>
                <a:spcPts val="200"/>
              </a:spcBef>
              <a:spcAft>
                <a:spcPts val="400"/>
              </a:spcAft>
              <a:buClr>
                <a:schemeClr val="accent1"/>
              </a:buClr>
              <a:buSzPts val="900"/>
              <a:buFont typeface="Calibri"/>
              <a:buNone/>
              <a:defRPr b="0" i="0" sz="900" u="none" cap="none" strike="noStrike">
                <a:solidFill>
                  <a:srgbClr val="3F3F3F"/>
                </a:solidFill>
                <a:latin typeface="Calibri"/>
                <a:ea typeface="Calibri"/>
                <a:cs typeface="Calibri"/>
                <a:sym typeface="Calibri"/>
              </a:defRPr>
            </a:lvl7pPr>
            <a:lvl8pPr indent="0" lvl="7" marL="3200400" marR="0" rtl="0" algn="l">
              <a:lnSpc>
                <a:spcPct val="90000"/>
              </a:lnSpc>
              <a:spcBef>
                <a:spcPts val="200"/>
              </a:spcBef>
              <a:spcAft>
                <a:spcPts val="400"/>
              </a:spcAft>
              <a:buClr>
                <a:schemeClr val="accent1"/>
              </a:buClr>
              <a:buSzPts val="900"/>
              <a:buFont typeface="Calibri"/>
              <a:buNone/>
              <a:defRPr b="0" i="0" sz="900" u="none" cap="none" strike="noStrike">
                <a:solidFill>
                  <a:srgbClr val="3F3F3F"/>
                </a:solidFill>
                <a:latin typeface="Calibri"/>
                <a:ea typeface="Calibri"/>
                <a:cs typeface="Calibri"/>
                <a:sym typeface="Calibri"/>
              </a:defRPr>
            </a:lvl8pPr>
            <a:lvl9pPr indent="0" lvl="8" marL="3657600" marR="0" rtl="0" algn="l">
              <a:lnSpc>
                <a:spcPct val="90000"/>
              </a:lnSpc>
              <a:spcBef>
                <a:spcPts val="200"/>
              </a:spcBef>
              <a:spcAft>
                <a:spcPts val="400"/>
              </a:spcAft>
              <a:buClr>
                <a:schemeClr val="accent1"/>
              </a:buClr>
              <a:buSzPts val="900"/>
              <a:buFont typeface="Calibri"/>
              <a:buNone/>
              <a:defRPr b="0" i="0" sz="900" u="none" cap="none" strike="noStrike">
                <a:solidFill>
                  <a:srgbClr val="3F3F3F"/>
                </a:solidFill>
                <a:latin typeface="Calibri"/>
                <a:ea typeface="Calibri"/>
                <a:cs typeface="Calibri"/>
                <a:sym typeface="Calibri"/>
              </a:defRPr>
            </a:lvl9pPr>
          </a:lstStyle>
          <a:p/>
        </p:txBody>
      </p:sp>
      <p:sp>
        <p:nvSpPr>
          <p:cNvPr id="71" name="Shape 71"/>
          <p:cNvSpPr txBox="1"/>
          <p:nvPr>
            <p:ph idx="10" type="dt"/>
          </p:nvPr>
        </p:nvSpPr>
        <p:spPr>
          <a:xfrm>
            <a:off x="465512" y="6459785"/>
            <a:ext cx="2618510"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900">
                <a:solidFill>
                  <a:srgbClr val="FFFFFF"/>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72" name="Shape 72"/>
          <p:cNvSpPr txBox="1"/>
          <p:nvPr>
            <p:ph idx="11" type="ftr"/>
          </p:nvPr>
        </p:nvSpPr>
        <p:spPr>
          <a:xfrm>
            <a:off x="4800600" y="6459785"/>
            <a:ext cx="4648200"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900" cap="none">
                <a:solidFill>
                  <a:schemeClr val="dk2"/>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73" name="Shape 73"/>
          <p:cNvSpPr txBox="1"/>
          <p:nvPr>
            <p:ph idx="12" type="sldNum"/>
          </p:nvPr>
        </p:nvSpPr>
        <p:spPr>
          <a:xfrm>
            <a:off x="9900458" y="6459785"/>
            <a:ext cx="1312025"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lang="en-US" sz="1050">
                <a:solidFill>
                  <a:schemeClr val="dk2"/>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type="picTx">
  <p:cSld name="Imagen con título">
    <p:spTree>
      <p:nvGrpSpPr>
        <p:cNvPr id="74" name="Shape 74"/>
        <p:cNvGrpSpPr/>
        <p:nvPr/>
      </p:nvGrpSpPr>
      <p:grpSpPr>
        <a:xfrm>
          <a:off x="0" y="0"/>
          <a:ext cx="0" cy="0"/>
          <a:chOff x="0" y="0"/>
          <a:chExt cx="0" cy="0"/>
        </a:xfrm>
      </p:grpSpPr>
      <p:sp>
        <p:nvSpPr>
          <p:cNvPr id="75" name="Shape 75"/>
          <p:cNvSpPr/>
          <p:nvPr/>
        </p:nvSpPr>
        <p:spPr>
          <a:xfrm>
            <a:off x="0" y="4953000"/>
            <a:ext cx="12188825" cy="1905000"/>
          </a:xfrm>
          <a:prstGeom prst="rect">
            <a:avLst/>
          </a:prstGeom>
          <a:solidFill>
            <a:schemeClr val="accent2"/>
          </a:solidFill>
          <a:ln>
            <a:noFill/>
          </a:ln>
        </p:spPr>
        <p:txBody>
          <a:bodyPr anchorCtr="0" anchor="ctr" bIns="91425" lIns="91425" rIns="91425" wrap="square" tIns="91425">
            <a:noAutofit/>
          </a:bodyPr>
          <a:lstStyle/>
          <a:p>
            <a:pPr indent="0" lvl="0" marL="0">
              <a:spcBef>
                <a:spcPts val="0"/>
              </a:spcBef>
              <a:buNone/>
            </a:pPr>
            <a:r>
              <a:t/>
            </a:r>
            <a:endParaRPr/>
          </a:p>
        </p:txBody>
      </p:sp>
      <p:sp>
        <p:nvSpPr>
          <p:cNvPr id="76" name="Shape 76"/>
          <p:cNvSpPr/>
          <p:nvPr/>
        </p:nvSpPr>
        <p:spPr>
          <a:xfrm>
            <a:off x="15" y="4915076"/>
            <a:ext cx="12188825" cy="64008"/>
          </a:xfrm>
          <a:prstGeom prst="rect">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77" name="Shape 77"/>
          <p:cNvSpPr txBox="1"/>
          <p:nvPr>
            <p:ph type="title"/>
          </p:nvPr>
        </p:nvSpPr>
        <p:spPr>
          <a:xfrm>
            <a:off x="1097280" y="5074920"/>
            <a:ext cx="10113264" cy="822960"/>
          </a:xfrm>
          <a:prstGeom prst="rect">
            <a:avLst/>
          </a:prstGeom>
          <a:noFill/>
          <a:ln>
            <a:noFill/>
          </a:ln>
        </p:spPr>
        <p:txBody>
          <a:bodyPr anchorCtr="0" anchor="b" bIns="91425" lIns="91425" rIns="91425" wrap="square" tIns="91425"/>
          <a:lstStyle>
            <a:lvl1pPr indent="0" lvl="0" marL="0" marR="0" rtl="0" algn="l">
              <a:lnSpc>
                <a:spcPct val="85000"/>
              </a:lnSpc>
              <a:spcBef>
                <a:spcPts val="0"/>
              </a:spcBef>
              <a:buClr>
                <a:srgbClr val="FFFFFF"/>
              </a:buClr>
              <a:buSzPts val="3600"/>
              <a:buFont typeface="Calibri"/>
              <a:buNone/>
              <a:defRPr b="0" i="0" sz="3600" u="none" cap="none" strike="noStrike">
                <a:solidFill>
                  <a:srgbClr val="FFFFFF"/>
                </a:solidFill>
                <a:latin typeface="Calibri"/>
                <a:ea typeface="Calibri"/>
                <a:cs typeface="Calibri"/>
                <a:sym typeface="Calibri"/>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78" name="Shape 78"/>
          <p:cNvSpPr/>
          <p:nvPr>
            <p:ph idx="2" type="pic"/>
          </p:nvPr>
        </p:nvSpPr>
        <p:spPr>
          <a:xfrm>
            <a:off x="15" y="0"/>
            <a:ext cx="12191985" cy="4915076"/>
          </a:xfrm>
          <a:prstGeom prst="rect">
            <a:avLst/>
          </a:prstGeom>
          <a:blipFill rotWithShape="1">
            <a:blip r:embed="rId2">
              <a:alphaModFix/>
            </a:blip>
            <a:stretch>
              <a:fillRect b="0" l="0" r="0" t="0"/>
            </a:stretch>
          </a:blipFill>
          <a:ln>
            <a:noFill/>
          </a:ln>
        </p:spPr>
        <p:txBody>
          <a:bodyPr anchorCtr="0" anchor="t" bIns="91425" lIns="91425" rIns="91425" wrap="square" tIns="91425"/>
          <a:lstStyle>
            <a:lvl1pPr indent="0" lvl="0" marL="0" marR="0" rtl="0" algn="l">
              <a:lnSpc>
                <a:spcPct val="90000"/>
              </a:lnSpc>
              <a:spcBef>
                <a:spcPts val="1200"/>
              </a:spcBef>
              <a:spcAft>
                <a:spcPts val="200"/>
              </a:spcAft>
              <a:buClr>
                <a:schemeClr val="accent1"/>
              </a:buClr>
              <a:buSzPts val="3200"/>
              <a:buFont typeface="Calibri"/>
              <a:buNone/>
              <a:defRPr b="0" i="0" sz="3200" u="none" cap="none" strike="noStrike">
                <a:solidFill>
                  <a:schemeClr val="lt1"/>
                </a:solidFill>
                <a:latin typeface="Calibri"/>
                <a:ea typeface="Calibri"/>
                <a:cs typeface="Calibri"/>
                <a:sym typeface="Calibri"/>
              </a:defRPr>
            </a:lvl1pPr>
            <a:lvl2pPr indent="0" lvl="1" marL="457200" marR="0" rtl="0" algn="l">
              <a:lnSpc>
                <a:spcPct val="90000"/>
              </a:lnSpc>
              <a:spcBef>
                <a:spcPts val="200"/>
              </a:spcBef>
              <a:spcAft>
                <a:spcPts val="400"/>
              </a:spcAft>
              <a:buClr>
                <a:schemeClr val="accent1"/>
              </a:buClr>
              <a:buSzPts val="2800"/>
              <a:buFont typeface="Calibri"/>
              <a:buNone/>
              <a:defRPr b="0" i="0" sz="2800" u="none" cap="none" strike="noStrike">
                <a:solidFill>
                  <a:srgbClr val="3F3F3F"/>
                </a:solidFill>
                <a:latin typeface="Calibri"/>
                <a:ea typeface="Calibri"/>
                <a:cs typeface="Calibri"/>
                <a:sym typeface="Calibri"/>
              </a:defRPr>
            </a:lvl2pPr>
            <a:lvl3pPr indent="0" lvl="2" marL="914400" marR="0" rtl="0" algn="l">
              <a:lnSpc>
                <a:spcPct val="90000"/>
              </a:lnSpc>
              <a:spcBef>
                <a:spcPts val="200"/>
              </a:spcBef>
              <a:spcAft>
                <a:spcPts val="400"/>
              </a:spcAft>
              <a:buClr>
                <a:schemeClr val="accent1"/>
              </a:buClr>
              <a:buSzPts val="2400"/>
              <a:buFont typeface="Calibri"/>
              <a:buNone/>
              <a:defRPr b="0" i="0" sz="2400" u="none" cap="none" strike="noStrike">
                <a:solidFill>
                  <a:srgbClr val="3F3F3F"/>
                </a:solidFill>
                <a:latin typeface="Calibri"/>
                <a:ea typeface="Calibri"/>
                <a:cs typeface="Calibri"/>
                <a:sym typeface="Calibri"/>
              </a:defRPr>
            </a:lvl3pPr>
            <a:lvl4pPr indent="0" lvl="3" marL="1371600" marR="0" rtl="0" algn="l">
              <a:lnSpc>
                <a:spcPct val="90000"/>
              </a:lnSpc>
              <a:spcBef>
                <a:spcPts val="200"/>
              </a:spcBef>
              <a:spcAft>
                <a:spcPts val="40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4pPr>
            <a:lvl5pPr indent="0" lvl="4" marL="1828800" marR="0" rtl="0" algn="l">
              <a:lnSpc>
                <a:spcPct val="90000"/>
              </a:lnSpc>
              <a:spcBef>
                <a:spcPts val="200"/>
              </a:spcBef>
              <a:spcAft>
                <a:spcPts val="40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5pPr>
            <a:lvl6pPr indent="0" lvl="5" marL="2286000" marR="0" rtl="0" algn="l">
              <a:lnSpc>
                <a:spcPct val="90000"/>
              </a:lnSpc>
              <a:spcBef>
                <a:spcPts val="200"/>
              </a:spcBef>
              <a:spcAft>
                <a:spcPts val="40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6pPr>
            <a:lvl7pPr indent="0" lvl="6" marL="2743200" marR="0" rtl="0" algn="l">
              <a:lnSpc>
                <a:spcPct val="90000"/>
              </a:lnSpc>
              <a:spcBef>
                <a:spcPts val="200"/>
              </a:spcBef>
              <a:spcAft>
                <a:spcPts val="40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7pPr>
            <a:lvl8pPr indent="0" lvl="7" marL="3200400" marR="0" rtl="0" algn="l">
              <a:lnSpc>
                <a:spcPct val="90000"/>
              </a:lnSpc>
              <a:spcBef>
                <a:spcPts val="200"/>
              </a:spcBef>
              <a:spcAft>
                <a:spcPts val="40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8pPr>
            <a:lvl9pPr indent="0" lvl="8" marL="3657600" marR="0" rtl="0" algn="l">
              <a:lnSpc>
                <a:spcPct val="90000"/>
              </a:lnSpc>
              <a:spcBef>
                <a:spcPts val="200"/>
              </a:spcBef>
              <a:spcAft>
                <a:spcPts val="40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9pPr>
          </a:lstStyle>
          <a:p/>
        </p:txBody>
      </p:sp>
      <p:sp>
        <p:nvSpPr>
          <p:cNvPr id="79" name="Shape 79"/>
          <p:cNvSpPr txBox="1"/>
          <p:nvPr>
            <p:ph idx="1" type="body"/>
          </p:nvPr>
        </p:nvSpPr>
        <p:spPr>
          <a:xfrm>
            <a:off x="1097280" y="5907023"/>
            <a:ext cx="10113264" cy="594360"/>
          </a:xfrm>
          <a:prstGeom prst="rect">
            <a:avLst/>
          </a:prstGeom>
          <a:noFill/>
          <a:ln>
            <a:noFill/>
          </a:ln>
        </p:spPr>
        <p:txBody>
          <a:bodyPr anchorCtr="0" anchor="t" bIns="91425" lIns="91425" rIns="91425" wrap="square" tIns="91425"/>
          <a:lstStyle>
            <a:lvl1pPr indent="0" lvl="0" marL="0" marR="0" rtl="0" algn="l">
              <a:lnSpc>
                <a:spcPct val="90000"/>
              </a:lnSpc>
              <a:spcBef>
                <a:spcPts val="0"/>
              </a:spcBef>
              <a:spcAft>
                <a:spcPts val="600"/>
              </a:spcAft>
              <a:buClr>
                <a:schemeClr val="accent1"/>
              </a:buClr>
              <a:buSzPts val="1500"/>
              <a:buFont typeface="Calibri"/>
              <a:buNone/>
              <a:defRPr b="0" i="0" sz="1500" u="none" cap="none" strike="noStrike">
                <a:solidFill>
                  <a:srgbClr val="FFFFFF"/>
                </a:solidFill>
                <a:latin typeface="Calibri"/>
                <a:ea typeface="Calibri"/>
                <a:cs typeface="Calibri"/>
                <a:sym typeface="Calibri"/>
              </a:defRPr>
            </a:lvl1pPr>
            <a:lvl2pPr indent="0" lvl="1" marL="457200" marR="0" rtl="0" algn="l">
              <a:lnSpc>
                <a:spcPct val="90000"/>
              </a:lnSpc>
              <a:spcBef>
                <a:spcPts val="200"/>
              </a:spcBef>
              <a:spcAft>
                <a:spcPts val="400"/>
              </a:spcAft>
              <a:buClr>
                <a:schemeClr val="accent1"/>
              </a:buClr>
              <a:buSzPts val="1200"/>
              <a:buFont typeface="Calibri"/>
              <a:buNone/>
              <a:defRPr b="0" i="0" sz="1200" u="none" cap="none" strike="noStrike">
                <a:solidFill>
                  <a:srgbClr val="3F3F3F"/>
                </a:solidFill>
                <a:latin typeface="Calibri"/>
                <a:ea typeface="Calibri"/>
                <a:cs typeface="Calibri"/>
                <a:sym typeface="Calibri"/>
              </a:defRPr>
            </a:lvl2pPr>
            <a:lvl3pPr indent="0" lvl="2" marL="914400" marR="0" rtl="0" algn="l">
              <a:lnSpc>
                <a:spcPct val="90000"/>
              </a:lnSpc>
              <a:spcBef>
                <a:spcPts val="200"/>
              </a:spcBef>
              <a:spcAft>
                <a:spcPts val="400"/>
              </a:spcAft>
              <a:buClr>
                <a:schemeClr val="accent1"/>
              </a:buClr>
              <a:buSzPts val="1000"/>
              <a:buFont typeface="Calibri"/>
              <a:buNone/>
              <a:defRPr b="0" i="0" sz="1000" u="none" cap="none" strike="noStrike">
                <a:solidFill>
                  <a:srgbClr val="3F3F3F"/>
                </a:solidFill>
                <a:latin typeface="Calibri"/>
                <a:ea typeface="Calibri"/>
                <a:cs typeface="Calibri"/>
                <a:sym typeface="Calibri"/>
              </a:defRPr>
            </a:lvl3pPr>
            <a:lvl4pPr indent="0" lvl="3" marL="1371600" marR="0" rtl="0" algn="l">
              <a:lnSpc>
                <a:spcPct val="90000"/>
              </a:lnSpc>
              <a:spcBef>
                <a:spcPts val="200"/>
              </a:spcBef>
              <a:spcAft>
                <a:spcPts val="400"/>
              </a:spcAft>
              <a:buClr>
                <a:schemeClr val="accent1"/>
              </a:buClr>
              <a:buSzPts val="900"/>
              <a:buFont typeface="Calibri"/>
              <a:buNone/>
              <a:defRPr b="0" i="0" sz="900" u="none" cap="none" strike="noStrike">
                <a:solidFill>
                  <a:srgbClr val="3F3F3F"/>
                </a:solidFill>
                <a:latin typeface="Calibri"/>
                <a:ea typeface="Calibri"/>
                <a:cs typeface="Calibri"/>
                <a:sym typeface="Calibri"/>
              </a:defRPr>
            </a:lvl4pPr>
            <a:lvl5pPr indent="0" lvl="4" marL="1828800" marR="0" rtl="0" algn="l">
              <a:lnSpc>
                <a:spcPct val="90000"/>
              </a:lnSpc>
              <a:spcBef>
                <a:spcPts val="200"/>
              </a:spcBef>
              <a:spcAft>
                <a:spcPts val="400"/>
              </a:spcAft>
              <a:buClr>
                <a:schemeClr val="accent1"/>
              </a:buClr>
              <a:buSzPts val="900"/>
              <a:buFont typeface="Calibri"/>
              <a:buNone/>
              <a:defRPr b="0" i="0" sz="900" u="none" cap="none" strike="noStrike">
                <a:solidFill>
                  <a:srgbClr val="3F3F3F"/>
                </a:solidFill>
                <a:latin typeface="Calibri"/>
                <a:ea typeface="Calibri"/>
                <a:cs typeface="Calibri"/>
                <a:sym typeface="Calibri"/>
              </a:defRPr>
            </a:lvl5pPr>
            <a:lvl6pPr indent="0" lvl="5" marL="2286000" marR="0" rtl="0" algn="l">
              <a:lnSpc>
                <a:spcPct val="90000"/>
              </a:lnSpc>
              <a:spcBef>
                <a:spcPts val="200"/>
              </a:spcBef>
              <a:spcAft>
                <a:spcPts val="400"/>
              </a:spcAft>
              <a:buClr>
                <a:schemeClr val="accent1"/>
              </a:buClr>
              <a:buSzPts val="900"/>
              <a:buFont typeface="Calibri"/>
              <a:buNone/>
              <a:defRPr b="0" i="0" sz="900" u="none" cap="none" strike="noStrike">
                <a:solidFill>
                  <a:srgbClr val="3F3F3F"/>
                </a:solidFill>
                <a:latin typeface="Calibri"/>
                <a:ea typeface="Calibri"/>
                <a:cs typeface="Calibri"/>
                <a:sym typeface="Calibri"/>
              </a:defRPr>
            </a:lvl6pPr>
            <a:lvl7pPr indent="0" lvl="6" marL="2743200" marR="0" rtl="0" algn="l">
              <a:lnSpc>
                <a:spcPct val="90000"/>
              </a:lnSpc>
              <a:spcBef>
                <a:spcPts val="200"/>
              </a:spcBef>
              <a:spcAft>
                <a:spcPts val="400"/>
              </a:spcAft>
              <a:buClr>
                <a:schemeClr val="accent1"/>
              </a:buClr>
              <a:buSzPts val="900"/>
              <a:buFont typeface="Calibri"/>
              <a:buNone/>
              <a:defRPr b="0" i="0" sz="900" u="none" cap="none" strike="noStrike">
                <a:solidFill>
                  <a:srgbClr val="3F3F3F"/>
                </a:solidFill>
                <a:latin typeface="Calibri"/>
                <a:ea typeface="Calibri"/>
                <a:cs typeface="Calibri"/>
                <a:sym typeface="Calibri"/>
              </a:defRPr>
            </a:lvl7pPr>
            <a:lvl8pPr indent="0" lvl="7" marL="3200400" marR="0" rtl="0" algn="l">
              <a:lnSpc>
                <a:spcPct val="90000"/>
              </a:lnSpc>
              <a:spcBef>
                <a:spcPts val="200"/>
              </a:spcBef>
              <a:spcAft>
                <a:spcPts val="400"/>
              </a:spcAft>
              <a:buClr>
                <a:schemeClr val="accent1"/>
              </a:buClr>
              <a:buSzPts val="900"/>
              <a:buFont typeface="Calibri"/>
              <a:buNone/>
              <a:defRPr b="0" i="0" sz="900" u="none" cap="none" strike="noStrike">
                <a:solidFill>
                  <a:srgbClr val="3F3F3F"/>
                </a:solidFill>
                <a:latin typeface="Calibri"/>
                <a:ea typeface="Calibri"/>
                <a:cs typeface="Calibri"/>
                <a:sym typeface="Calibri"/>
              </a:defRPr>
            </a:lvl8pPr>
            <a:lvl9pPr indent="0" lvl="8" marL="3657600" marR="0" rtl="0" algn="l">
              <a:lnSpc>
                <a:spcPct val="90000"/>
              </a:lnSpc>
              <a:spcBef>
                <a:spcPts val="200"/>
              </a:spcBef>
              <a:spcAft>
                <a:spcPts val="400"/>
              </a:spcAft>
              <a:buClr>
                <a:schemeClr val="accent1"/>
              </a:buClr>
              <a:buSzPts val="900"/>
              <a:buFont typeface="Calibri"/>
              <a:buNone/>
              <a:defRPr b="0" i="0" sz="900" u="none" cap="none" strike="noStrike">
                <a:solidFill>
                  <a:srgbClr val="3F3F3F"/>
                </a:solidFill>
                <a:latin typeface="Calibri"/>
                <a:ea typeface="Calibri"/>
                <a:cs typeface="Calibri"/>
                <a:sym typeface="Calibri"/>
              </a:defRPr>
            </a:lvl9pPr>
          </a:lstStyle>
          <a:p/>
        </p:txBody>
      </p:sp>
      <p:sp>
        <p:nvSpPr>
          <p:cNvPr id="80" name="Shape 80"/>
          <p:cNvSpPr txBox="1"/>
          <p:nvPr>
            <p:ph idx="10" type="dt"/>
          </p:nvPr>
        </p:nvSpPr>
        <p:spPr>
          <a:xfrm>
            <a:off x="1097280" y="6459785"/>
            <a:ext cx="2472271"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900">
                <a:solidFill>
                  <a:srgbClr val="FFFFFF"/>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81" name="Shape 81"/>
          <p:cNvSpPr txBox="1"/>
          <p:nvPr>
            <p:ph idx="11" type="ftr"/>
          </p:nvPr>
        </p:nvSpPr>
        <p:spPr>
          <a:xfrm>
            <a:off x="3686185" y="6459785"/>
            <a:ext cx="4822804"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sz="900" cap="none">
                <a:solidFill>
                  <a:srgbClr val="FFFFFF"/>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82" name="Shape 82"/>
          <p:cNvSpPr txBox="1"/>
          <p:nvPr>
            <p:ph idx="12" type="sldNum"/>
          </p:nvPr>
        </p:nvSpPr>
        <p:spPr>
          <a:xfrm>
            <a:off x="9900458" y="6459785"/>
            <a:ext cx="1312025"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lang="en-US" sz="1050">
                <a:solidFill>
                  <a:srgbClr val="FFFFFF"/>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p:nvPr/>
        </p:nvSpPr>
        <p:spPr>
          <a:xfrm>
            <a:off x="1" y="6400800"/>
            <a:ext cx="12192000" cy="457200"/>
          </a:xfrm>
          <a:prstGeom prst="rect">
            <a:avLst/>
          </a:prstGeom>
          <a:solidFill>
            <a:schemeClr val="accent2"/>
          </a:solidFill>
          <a:ln>
            <a:noFill/>
          </a:ln>
        </p:spPr>
        <p:txBody>
          <a:bodyPr anchorCtr="0" anchor="ctr" bIns="91425" lIns="91425" rIns="91425" wrap="square" tIns="91425">
            <a:noAutofit/>
          </a:bodyPr>
          <a:lstStyle/>
          <a:p>
            <a:pPr indent="0" lvl="0" marL="0">
              <a:spcBef>
                <a:spcPts val="0"/>
              </a:spcBef>
              <a:buNone/>
            </a:pPr>
            <a:r>
              <a:t/>
            </a:r>
            <a:endParaRPr/>
          </a:p>
        </p:txBody>
      </p:sp>
      <p:sp>
        <p:nvSpPr>
          <p:cNvPr id="7" name="Shape 7"/>
          <p:cNvSpPr/>
          <p:nvPr/>
        </p:nvSpPr>
        <p:spPr>
          <a:xfrm>
            <a:off x="0" y="6334316"/>
            <a:ext cx="12192000" cy="65998"/>
          </a:xfrm>
          <a:prstGeom prst="rect">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8" name="Shape 8"/>
          <p:cNvSpPr txBox="1"/>
          <p:nvPr>
            <p:ph type="title"/>
          </p:nvPr>
        </p:nvSpPr>
        <p:spPr>
          <a:xfrm>
            <a:off x="1097280" y="286603"/>
            <a:ext cx="10058400" cy="1450757"/>
          </a:xfrm>
          <a:prstGeom prst="rect">
            <a:avLst/>
          </a:prstGeom>
          <a:noFill/>
          <a:ln>
            <a:noFill/>
          </a:ln>
        </p:spPr>
        <p:txBody>
          <a:bodyPr anchorCtr="0" anchor="b" bIns="91425" lIns="91425" rIns="91425" wrap="square" tIns="91425"/>
          <a:lstStyle>
            <a:lvl1pPr indent="0" lvl="0" marL="0" marR="0" rtl="0" algn="l">
              <a:lnSpc>
                <a:spcPct val="85000"/>
              </a:lnSpc>
              <a:spcBef>
                <a:spcPts val="0"/>
              </a:spcBef>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9" name="Shape 9"/>
          <p:cNvSpPr txBox="1"/>
          <p:nvPr>
            <p:ph idx="1" type="body"/>
          </p:nvPr>
        </p:nvSpPr>
        <p:spPr>
          <a:xfrm>
            <a:off x="1097280" y="1845734"/>
            <a:ext cx="10058400" cy="4023360"/>
          </a:xfrm>
          <a:prstGeom prst="rect">
            <a:avLst/>
          </a:prstGeom>
          <a:noFill/>
          <a:ln>
            <a:noFill/>
          </a:ln>
        </p:spPr>
        <p:txBody>
          <a:bodyPr anchorCtr="0" anchor="t" bIns="91425" lIns="91425" rIns="91425" wrap="square" tIns="91425"/>
          <a:lstStyle>
            <a:lvl1pPr indent="35560" lvl="0" marL="91440" marR="0" rtl="0" algn="l">
              <a:lnSpc>
                <a:spcPct val="90000"/>
              </a:lnSpc>
              <a:spcBef>
                <a:spcPts val="1200"/>
              </a:spcBef>
              <a:spcAft>
                <a:spcPts val="20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68579" lvl="1" marL="384048" marR="0" rtl="0" algn="l">
              <a:lnSpc>
                <a:spcPct val="90000"/>
              </a:lnSpc>
              <a:spcBef>
                <a:spcPts val="200"/>
              </a:spcBef>
              <a:spcAft>
                <a:spcPts val="40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93980" lvl="2" marL="566928"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93980" lvl="3" marL="749808"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93980" lvl="4" marL="932688"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139700" lvl="5" marL="1100000"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139700" lvl="6" marL="1300000"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139700" lvl="7" marL="1500000"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139699" lvl="8" marL="1699999"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0" name="Shape 10"/>
          <p:cNvSpPr txBox="1"/>
          <p:nvPr>
            <p:ph idx="10" type="dt"/>
          </p:nvPr>
        </p:nvSpPr>
        <p:spPr>
          <a:xfrm>
            <a:off x="1097280" y="6459785"/>
            <a:ext cx="2472271"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11" name="Shape 11"/>
          <p:cNvSpPr txBox="1"/>
          <p:nvPr>
            <p:ph idx="11" type="ftr"/>
          </p:nvPr>
        </p:nvSpPr>
        <p:spPr>
          <a:xfrm>
            <a:off x="3686185" y="6459785"/>
            <a:ext cx="4822804"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12" name="Shape 12"/>
          <p:cNvSpPr txBox="1"/>
          <p:nvPr>
            <p:ph idx="12" type="sldNum"/>
          </p:nvPr>
        </p:nvSpPr>
        <p:spPr>
          <a:xfrm>
            <a:off x="9900458" y="6459785"/>
            <a:ext cx="1312025"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0" i="0" lang="en-US" sz="1050" u="none" cap="none" strike="noStrike">
                <a:solidFill>
                  <a:srgbClr val="FFFFFF"/>
                </a:solidFill>
                <a:latin typeface="Calibri"/>
                <a:ea typeface="Calibri"/>
                <a:cs typeface="Calibri"/>
                <a:sym typeface="Calibri"/>
              </a:rPr>
              <a:t>‹#›</a:t>
            </a:fld>
          </a:p>
        </p:txBody>
      </p:sp>
      <p:cxnSp>
        <p:nvCxnSpPr>
          <p:cNvPr id="13" name="Shape 13"/>
          <p:cNvCxnSpPr/>
          <p:nvPr/>
        </p:nvCxnSpPr>
        <p:spPr>
          <a:xfrm>
            <a:off x="1193532" y="1737845"/>
            <a:ext cx="9966960" cy="0"/>
          </a:xfrm>
          <a:prstGeom prst="straightConnector1">
            <a:avLst/>
          </a:prstGeom>
          <a:noFill/>
          <a:ln cap="flat" cmpd="sng" w="9525">
            <a:solidFill>
              <a:srgbClr val="7F7F7F"/>
            </a:solidFill>
            <a:prstDash val="solid"/>
            <a:round/>
            <a:headEnd len="med" w="med" type="none"/>
            <a:tailEnd len="med" w="med" type="none"/>
          </a:ln>
        </p:spPr>
      </p:cxn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7" name="Shape 97"/>
        <p:cNvGrpSpPr/>
        <p:nvPr/>
      </p:nvGrpSpPr>
      <p:grpSpPr>
        <a:xfrm>
          <a:off x="0" y="0"/>
          <a:ext cx="0" cy="0"/>
          <a:chOff x="0" y="0"/>
          <a:chExt cx="0" cy="0"/>
        </a:xfrm>
      </p:grpSpPr>
      <p:sp>
        <p:nvSpPr>
          <p:cNvPr id="98" name="Shape 98"/>
          <p:cNvSpPr txBox="1"/>
          <p:nvPr>
            <p:ph type="title"/>
          </p:nvPr>
        </p:nvSpPr>
        <p:spPr>
          <a:xfrm>
            <a:off x="845127" y="365760"/>
            <a:ext cx="10515600" cy="1325562"/>
          </a:xfrm>
          <a:prstGeom prst="rect">
            <a:avLst/>
          </a:prstGeom>
          <a:noFill/>
          <a:ln>
            <a:noFill/>
          </a:ln>
        </p:spPr>
        <p:txBody>
          <a:bodyPr anchorCtr="0" anchor="ctr" bIns="91425" lIns="91425" rIns="91425" wrap="square" tIns="91425"/>
          <a:lstStyle>
            <a:lvl1pPr indent="0" lvl="0" marL="0" marR="0" rtl="0" algn="l">
              <a:lnSpc>
                <a:spcPct val="90000"/>
              </a:lnSpc>
              <a:spcBef>
                <a:spcPts val="0"/>
              </a:spcBef>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99" name="Shape 99"/>
          <p:cNvSpPr txBox="1"/>
          <p:nvPr>
            <p:ph idx="1" type="body"/>
          </p:nvPr>
        </p:nvSpPr>
        <p:spPr>
          <a:xfrm>
            <a:off x="845127" y="1828800"/>
            <a:ext cx="10515600" cy="4351337"/>
          </a:xfrm>
          <a:prstGeom prst="rect">
            <a:avLst/>
          </a:prstGeom>
          <a:noFill/>
          <a:ln>
            <a:noFill/>
          </a:ln>
        </p:spPr>
        <p:txBody>
          <a:bodyPr anchorCtr="0" anchor="t" bIns="91425" lIns="91425" rIns="91425" wrap="square" tIns="91425"/>
          <a:lstStyle>
            <a:lvl1pPr indent="-50800" lvl="0" marL="228600" marR="0" rtl="0" algn="l">
              <a:lnSpc>
                <a:spcPct val="90000"/>
              </a:lnSpc>
              <a:spcBef>
                <a:spcPts val="1000"/>
              </a:spcBef>
              <a:buClr>
                <a:schemeClr val="dk1"/>
              </a:buClr>
              <a:buSzPts val="2800"/>
              <a:buFont typeface="Noto Sans Symbols"/>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ts val="2400"/>
              <a:buFont typeface="Noto Sans Symbols"/>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5pPr>
            <a:lvl6pPr indent="-114300" lvl="5" marL="2514600" marR="0" rtl="0" algn="l">
              <a:spcBef>
                <a:spcPts val="360"/>
              </a:spcBef>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6pPr>
            <a:lvl7pPr indent="-114300" lvl="6" marL="2971800" marR="0" rtl="0" algn="l">
              <a:spcBef>
                <a:spcPts val="360"/>
              </a:spcBef>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7pPr>
            <a:lvl8pPr indent="-114300" lvl="7" marL="3429000" marR="0" rtl="0" algn="l">
              <a:spcBef>
                <a:spcPts val="360"/>
              </a:spcBef>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8pPr>
            <a:lvl9pPr indent="-114300" lvl="8" marL="3886200" marR="0" rtl="0" algn="l">
              <a:spcBef>
                <a:spcPts val="360"/>
              </a:spcBef>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9pPr>
          </a:lstStyle>
          <a:p/>
        </p:txBody>
      </p:sp>
      <p:sp>
        <p:nvSpPr>
          <p:cNvPr id="100" name="Shape 100"/>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1100">
                <a:solidFill>
                  <a:srgbClr val="595959"/>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101" name="Shape 101"/>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sz="1100">
                <a:solidFill>
                  <a:srgbClr val="595959"/>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102" name="Shape 102"/>
          <p:cNvSpPr txBox="1"/>
          <p:nvPr>
            <p:ph idx="12" type="sldNum"/>
          </p:nvPr>
        </p:nvSpPr>
        <p:spPr>
          <a:xfrm>
            <a:off x="8617527"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lang="en-US" sz="1100">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datos.madrid.es/sites/v/index.jsp?vgnextoid=6ffd9e1d29efb410VgnVCM2000000c205a0aRCRD&amp;vgnextchannel=374512b9ace9f310VgnVCM100000171f5a0aRCRD"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jpg"/><Relationship Id="rId4" Type="http://schemas.openxmlformats.org/officeDocument/2006/relationships/image" Target="../media/image2.jpg"/><Relationship Id="rId5"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Shape 176"/>
          <p:cNvSpPr txBox="1"/>
          <p:nvPr>
            <p:ph type="ctrTitle"/>
          </p:nvPr>
        </p:nvSpPr>
        <p:spPr>
          <a:xfrm>
            <a:off x="2589212" y="1505987"/>
            <a:ext cx="8915399" cy="2262781"/>
          </a:xfrm>
          <a:prstGeom prst="rect">
            <a:avLst/>
          </a:prstGeom>
          <a:noFill/>
          <a:ln>
            <a:noFill/>
          </a:ln>
        </p:spPr>
        <p:txBody>
          <a:bodyPr anchorCtr="0" anchor="b" bIns="45700" lIns="91425" rIns="91425" wrap="square" tIns="45700">
            <a:noAutofit/>
          </a:bodyPr>
          <a:lstStyle/>
          <a:p>
            <a:pPr indent="-457200" lvl="0" marL="0" marR="0" rtl="0" algn="l">
              <a:lnSpc>
                <a:spcPct val="85000"/>
              </a:lnSpc>
              <a:spcBef>
                <a:spcPts val="0"/>
              </a:spcBef>
              <a:buClr>
                <a:srgbClr val="262626"/>
              </a:buClr>
              <a:buSzPts val="7200"/>
              <a:buFont typeface="Calibri"/>
              <a:buNone/>
            </a:pPr>
            <a:r>
              <a:rPr b="1" i="0" lang="en-US" sz="7200" u="none" cap="none" strike="noStrike">
                <a:solidFill>
                  <a:srgbClr val="262626"/>
                </a:solidFill>
                <a:latin typeface="Calibri"/>
                <a:ea typeface="Calibri"/>
                <a:cs typeface="Calibri"/>
                <a:sym typeface="Calibri"/>
              </a:rPr>
              <a:t>EduMadrid</a:t>
            </a:r>
          </a:p>
        </p:txBody>
      </p:sp>
      <p:sp>
        <p:nvSpPr>
          <p:cNvPr id="177" name="Shape 177"/>
          <p:cNvSpPr txBox="1"/>
          <p:nvPr/>
        </p:nvSpPr>
        <p:spPr>
          <a:xfrm>
            <a:off x="2589211" y="3876565"/>
            <a:ext cx="8915399" cy="1126283"/>
          </a:xfrm>
          <a:prstGeom prst="rect">
            <a:avLst/>
          </a:prstGeom>
          <a:noFill/>
          <a:ln>
            <a:noFill/>
          </a:ln>
        </p:spPr>
        <p:txBody>
          <a:bodyPr anchorCtr="0" anchor="t" bIns="45700" lIns="91425" rIns="91425" wrap="square" tIns="45700">
            <a:noAutofit/>
          </a:bodyPr>
          <a:lstStyle/>
          <a:p>
            <a:pPr indent="-127000" lvl="0" marL="0" marR="0" rtl="0" algn="l">
              <a:spcBef>
                <a:spcPts val="0"/>
              </a:spcBef>
              <a:spcAft>
                <a:spcPts val="0"/>
              </a:spcAft>
              <a:buClr>
                <a:schemeClr val="accent1"/>
              </a:buClr>
              <a:buSzPts val="2000"/>
              <a:buFont typeface="Noto Sans Symbols"/>
              <a:buNone/>
            </a:pPr>
            <a:r>
              <a:rPr b="0" i="0" lang="en-US" sz="2000" u="none" cap="none" strike="noStrike">
                <a:solidFill>
                  <a:srgbClr val="595959"/>
                </a:solidFill>
                <a:latin typeface="Calibri"/>
                <a:ea typeface="Calibri"/>
                <a:cs typeface="Calibri"/>
                <a:sym typeface="Calibri"/>
              </a:rPr>
              <a:t>Semantic Web and Web of Linked Data</a:t>
            </a:r>
          </a:p>
        </p:txBody>
      </p:sp>
      <p:sp>
        <p:nvSpPr>
          <p:cNvPr id="178" name="Shape 178"/>
          <p:cNvSpPr txBox="1"/>
          <p:nvPr/>
        </p:nvSpPr>
        <p:spPr>
          <a:xfrm>
            <a:off x="2589213" y="5718996"/>
            <a:ext cx="1991638" cy="369332"/>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b="0" i="0" lang="en-US" sz="1800" u="none" cap="none" strike="noStrike">
                <a:solidFill>
                  <a:schemeClr val="dk1"/>
                </a:solidFill>
                <a:latin typeface="Calibri"/>
                <a:ea typeface="Calibri"/>
                <a:cs typeface="Calibri"/>
                <a:sym typeface="Calibri"/>
              </a:rPr>
              <a:t>Grupo 22</a:t>
            </a:r>
          </a:p>
        </p:txBody>
      </p:sp>
      <p:sp>
        <p:nvSpPr>
          <p:cNvPr id="179" name="Shape 179"/>
          <p:cNvSpPr txBox="1"/>
          <p:nvPr/>
        </p:nvSpPr>
        <p:spPr>
          <a:xfrm>
            <a:off x="8668011" y="5022937"/>
            <a:ext cx="3281819" cy="1200329"/>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US" sz="1800">
                <a:solidFill>
                  <a:schemeClr val="dk1"/>
                </a:solidFill>
                <a:latin typeface="Calibri"/>
                <a:ea typeface="Calibri"/>
                <a:cs typeface="Calibri"/>
                <a:sym typeface="Calibri"/>
              </a:rPr>
              <a:t>Alejandro García Blanco</a:t>
            </a:r>
          </a:p>
          <a:p>
            <a:pPr indent="0" lvl="0" marL="0" marR="0" rtl="0" algn="l">
              <a:spcBef>
                <a:spcPts val="0"/>
              </a:spcBef>
              <a:buNone/>
            </a:pPr>
            <a:r>
              <a:rPr lang="en-US" sz="1800">
                <a:solidFill>
                  <a:schemeClr val="dk1"/>
                </a:solidFill>
                <a:latin typeface="Calibri"/>
                <a:ea typeface="Calibri"/>
                <a:cs typeface="Calibri"/>
                <a:sym typeface="Calibri"/>
              </a:rPr>
              <a:t>Roberto Barroso García</a:t>
            </a:r>
          </a:p>
          <a:p>
            <a:pPr indent="0" lvl="0" marL="0" marR="0" rtl="0" algn="l">
              <a:spcBef>
                <a:spcPts val="0"/>
              </a:spcBef>
              <a:buNone/>
            </a:pPr>
            <a:r>
              <a:rPr lang="en-US" sz="1800">
                <a:solidFill>
                  <a:schemeClr val="dk1"/>
                </a:solidFill>
                <a:latin typeface="Calibri"/>
                <a:ea typeface="Calibri"/>
                <a:cs typeface="Calibri"/>
                <a:sym typeface="Calibri"/>
              </a:rPr>
              <a:t>Alberto Arranz Rodríguez</a:t>
            </a:r>
          </a:p>
          <a:p>
            <a:pPr indent="0" lvl="0" marL="0" marR="0" rtl="0" algn="l">
              <a:spcBef>
                <a:spcPts val="0"/>
              </a:spcBef>
              <a:buNone/>
            </a:pPr>
            <a:r>
              <a:rPr lang="en-US" sz="1800">
                <a:solidFill>
                  <a:schemeClr val="dk1"/>
                </a:solidFill>
                <a:latin typeface="Calibri"/>
                <a:ea typeface="Calibri"/>
                <a:cs typeface="Calibri"/>
                <a:sym typeface="Calibri"/>
              </a:rPr>
              <a:t>Aurelio Feliú Rubio</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Shape 238"/>
          <p:cNvSpPr txBox="1"/>
          <p:nvPr>
            <p:ph type="title"/>
          </p:nvPr>
        </p:nvSpPr>
        <p:spPr>
          <a:xfrm>
            <a:off x="1575150" y="414175"/>
            <a:ext cx="3765300" cy="1157100"/>
          </a:xfrm>
          <a:prstGeom prst="rect">
            <a:avLst/>
          </a:prstGeom>
        </p:spPr>
        <p:txBody>
          <a:bodyPr anchorCtr="0" anchor="b" bIns="91425" lIns="91425" rIns="91425" wrap="square" tIns="91425">
            <a:noAutofit/>
          </a:bodyPr>
          <a:lstStyle/>
          <a:p>
            <a:pPr indent="0" lvl="0" marL="0">
              <a:spcBef>
                <a:spcPts val="0"/>
              </a:spcBef>
              <a:buNone/>
            </a:pPr>
            <a:r>
              <a:rPr lang="en-US"/>
              <a:t>Diseño RDF</a:t>
            </a:r>
          </a:p>
        </p:txBody>
      </p:sp>
      <p:pic>
        <p:nvPicPr>
          <p:cNvPr id="239" name="Shape 239"/>
          <p:cNvPicPr preferRelativeResize="0"/>
          <p:nvPr/>
        </p:nvPicPr>
        <p:blipFill rotWithShape="1">
          <a:blip r:embed="rId3">
            <a:alphaModFix/>
          </a:blip>
          <a:srcRect b="7439" l="0" r="0" t="-7440"/>
          <a:stretch/>
        </p:blipFill>
        <p:spPr>
          <a:xfrm>
            <a:off x="5888500" y="1852500"/>
            <a:ext cx="5874025" cy="3717750"/>
          </a:xfrm>
          <a:prstGeom prst="rect">
            <a:avLst/>
          </a:prstGeom>
          <a:noFill/>
          <a:ln>
            <a:noFill/>
          </a:ln>
        </p:spPr>
      </p:pic>
      <p:pic>
        <p:nvPicPr>
          <p:cNvPr id="240" name="Shape 240"/>
          <p:cNvPicPr preferRelativeResize="0"/>
          <p:nvPr/>
        </p:nvPicPr>
        <p:blipFill>
          <a:blip r:embed="rId4">
            <a:alphaModFix/>
          </a:blip>
          <a:stretch>
            <a:fillRect/>
          </a:stretch>
        </p:blipFill>
        <p:spPr>
          <a:xfrm>
            <a:off x="156175" y="2112375"/>
            <a:ext cx="5790374" cy="2988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Shape 245"/>
          <p:cNvSpPr txBox="1"/>
          <p:nvPr>
            <p:ph type="title"/>
          </p:nvPr>
        </p:nvSpPr>
        <p:spPr>
          <a:xfrm>
            <a:off x="1097280" y="286603"/>
            <a:ext cx="10058400" cy="1450800"/>
          </a:xfrm>
          <a:prstGeom prst="rect">
            <a:avLst/>
          </a:prstGeom>
        </p:spPr>
        <p:txBody>
          <a:bodyPr anchorCtr="0" anchor="b" bIns="91425" lIns="91425" rIns="91425" wrap="square" tIns="91425">
            <a:noAutofit/>
          </a:bodyPr>
          <a:lstStyle/>
          <a:p>
            <a:pPr indent="0" lvl="0" marL="0">
              <a:spcBef>
                <a:spcPts val="0"/>
              </a:spcBef>
              <a:buNone/>
            </a:pPr>
            <a:r>
              <a:rPr lang="en-US"/>
              <a:t>Ejemplos de consultas</a:t>
            </a:r>
          </a:p>
        </p:txBody>
      </p:sp>
      <p:sp>
        <p:nvSpPr>
          <p:cNvPr id="246" name="Shape 246"/>
          <p:cNvSpPr txBox="1"/>
          <p:nvPr>
            <p:ph idx="1" type="body"/>
          </p:nvPr>
        </p:nvSpPr>
        <p:spPr>
          <a:xfrm>
            <a:off x="1097280" y="1845734"/>
            <a:ext cx="10058400" cy="4023300"/>
          </a:xfrm>
          <a:prstGeom prst="rect">
            <a:avLst/>
          </a:prstGeom>
        </p:spPr>
        <p:txBody>
          <a:bodyPr anchorCtr="0" anchor="t" bIns="91425" lIns="91425" rIns="91425" wrap="square" tIns="91425">
            <a:noAutofit/>
          </a:bodyPr>
          <a:lstStyle/>
          <a:p>
            <a:pPr indent="0" lvl="0" marL="0">
              <a:lnSpc>
                <a:spcPct val="100000"/>
              </a:lnSpc>
              <a:spcBef>
                <a:spcPts val="0"/>
              </a:spcBef>
              <a:spcAft>
                <a:spcPts val="0"/>
              </a:spcAft>
              <a:buNone/>
            </a:pPr>
            <a:r>
              <a:rPr lang="en-US" sz="1400"/>
              <a:t># Determinar los centros que pertenecen a un barrio determinado (Atocha)</a:t>
            </a:r>
          </a:p>
          <a:p>
            <a:pPr indent="0" lvl="0" marL="0">
              <a:lnSpc>
                <a:spcPct val="100000"/>
              </a:lnSpc>
              <a:spcBef>
                <a:spcPts val="0"/>
              </a:spcBef>
              <a:spcAft>
                <a:spcPts val="0"/>
              </a:spcAft>
              <a:buNone/>
            </a:pPr>
            <a:r>
              <a:rPr lang="en-US" sz="1400"/>
              <a:t>SELECT ?centre WHERE {</a:t>
            </a:r>
          </a:p>
          <a:p>
            <a:pPr indent="0" lvl="0" marL="0">
              <a:lnSpc>
                <a:spcPct val="100000"/>
              </a:lnSpc>
              <a:spcBef>
                <a:spcPts val="0"/>
              </a:spcBef>
              <a:spcAft>
                <a:spcPts val="0"/>
              </a:spcAft>
              <a:buNone/>
            </a:pPr>
            <a:r>
              <a:rPr lang="en-US" sz="1400"/>
              <a:t> group22:hasName ?centre;</a:t>
            </a:r>
          </a:p>
          <a:p>
            <a:pPr indent="0" lvl="0" marL="0">
              <a:lnSpc>
                <a:spcPct val="100000"/>
              </a:lnSpc>
              <a:spcBef>
                <a:spcPts val="0"/>
              </a:spcBef>
              <a:spcAft>
                <a:spcPts val="0"/>
              </a:spcAft>
              <a:buNone/>
            </a:pPr>
            <a:r>
              <a:rPr lang="en-US" sz="1400"/>
              <a:t> group22:hasWard &lt;http://dbpedia.org/resource/Atocha_(Madrid)&gt;.</a:t>
            </a:r>
          </a:p>
          <a:p>
            <a:pPr indent="0" lvl="0" marL="0" rtl="0">
              <a:lnSpc>
                <a:spcPct val="100000"/>
              </a:lnSpc>
              <a:spcBef>
                <a:spcPts val="0"/>
              </a:spcBef>
              <a:spcAft>
                <a:spcPts val="0"/>
              </a:spcAft>
              <a:buNone/>
            </a:pPr>
            <a:r>
              <a:rPr lang="en-US" sz="1400"/>
              <a:t>}</a:t>
            </a:r>
          </a:p>
          <a:p>
            <a:pPr indent="0" lvl="0" marL="0">
              <a:lnSpc>
                <a:spcPct val="100000"/>
              </a:lnSpc>
              <a:spcBef>
                <a:spcPts val="0"/>
              </a:spcBef>
              <a:spcAft>
                <a:spcPts val="0"/>
              </a:spcAft>
              <a:buNone/>
            </a:pPr>
            <a:r>
              <a:t/>
            </a:r>
            <a:endParaRPr sz="1400"/>
          </a:p>
          <a:p>
            <a:pPr indent="0" lvl="0" marL="0">
              <a:lnSpc>
                <a:spcPct val="100000"/>
              </a:lnSpc>
              <a:spcBef>
                <a:spcPts val="0"/>
              </a:spcBef>
              <a:spcAft>
                <a:spcPts val="0"/>
              </a:spcAft>
              <a:buNone/>
            </a:pPr>
            <a:r>
              <a:rPr lang="en-US" sz="1400"/>
              <a:t># Determinar los centros que pertenecen a un barrio determinado, y son privados/concertados</a:t>
            </a:r>
          </a:p>
          <a:p>
            <a:pPr indent="0" lvl="0" marL="0">
              <a:lnSpc>
                <a:spcPct val="100000"/>
              </a:lnSpc>
              <a:spcBef>
                <a:spcPts val="0"/>
              </a:spcBef>
              <a:spcAft>
                <a:spcPts val="0"/>
              </a:spcAft>
              <a:buNone/>
            </a:pPr>
            <a:r>
              <a:rPr lang="en-US" sz="1400"/>
              <a:t>SELECT ?centres WHERE {</a:t>
            </a:r>
          </a:p>
          <a:p>
            <a:pPr indent="0" lvl="0" marL="0">
              <a:lnSpc>
                <a:spcPct val="100000"/>
              </a:lnSpc>
              <a:spcBef>
                <a:spcPts val="0"/>
              </a:spcBef>
              <a:spcAft>
                <a:spcPts val="0"/>
              </a:spcAft>
              <a:buNone/>
            </a:pPr>
            <a:r>
              <a:rPr lang="en-US" sz="1400"/>
              <a:t> group22:hasName ?centre;</a:t>
            </a:r>
          </a:p>
          <a:p>
            <a:pPr indent="0" lvl="0" marL="0">
              <a:lnSpc>
                <a:spcPct val="100000"/>
              </a:lnSpc>
              <a:spcBef>
                <a:spcPts val="0"/>
              </a:spcBef>
              <a:spcAft>
                <a:spcPts val="0"/>
              </a:spcAft>
              <a:buNone/>
            </a:pPr>
            <a:r>
              <a:rPr lang="en-US" sz="1400"/>
              <a:t> group22:isType "/contenido/entidadesYorganismos/CentrosEducacion/ColegiosPrivadosConcertados":</a:t>
            </a:r>
          </a:p>
          <a:p>
            <a:pPr indent="0" lvl="0" marL="0">
              <a:lnSpc>
                <a:spcPct val="100000"/>
              </a:lnSpc>
              <a:spcBef>
                <a:spcPts val="0"/>
              </a:spcBef>
              <a:spcAft>
                <a:spcPts val="0"/>
              </a:spcAft>
              <a:buNone/>
            </a:pPr>
            <a:r>
              <a:rPr lang="en-US" sz="1400"/>
              <a:t> group22:hasWard &lt;http://dbpedia.org/resource/Atocha_(Madrid)&gt;.</a:t>
            </a:r>
          </a:p>
          <a:p>
            <a:pPr indent="0" lvl="0" marL="0" rtl="0">
              <a:lnSpc>
                <a:spcPct val="100000"/>
              </a:lnSpc>
              <a:spcBef>
                <a:spcPts val="0"/>
              </a:spcBef>
              <a:spcAft>
                <a:spcPts val="0"/>
              </a:spcAft>
              <a:buNone/>
            </a:pPr>
            <a:r>
              <a:rPr lang="en-US" sz="1400"/>
              <a:t>}</a:t>
            </a:r>
          </a:p>
          <a:p>
            <a:pPr indent="0" lvl="0" marL="0" rtl="0">
              <a:lnSpc>
                <a:spcPct val="100000"/>
              </a:lnSpc>
              <a:spcBef>
                <a:spcPts val="0"/>
              </a:spcBef>
              <a:spcAft>
                <a:spcPts val="0"/>
              </a:spcAft>
              <a:buNone/>
            </a:pPr>
            <a:r>
              <a:t/>
            </a:r>
            <a:endParaRPr sz="1400"/>
          </a:p>
          <a:p>
            <a:pPr indent="0" lvl="0" marL="0">
              <a:lnSpc>
                <a:spcPct val="100000"/>
              </a:lnSpc>
              <a:spcBef>
                <a:spcPts val="0"/>
              </a:spcBef>
              <a:spcAft>
                <a:spcPts val="0"/>
              </a:spcAft>
              <a:buNone/>
            </a:pPr>
            <a:r>
              <a:rPr lang="en-US" sz="1400"/>
              <a:t># Obtener información del barrio</a:t>
            </a:r>
          </a:p>
          <a:p>
            <a:pPr indent="0" lvl="0" marL="0">
              <a:lnSpc>
                <a:spcPct val="100000"/>
              </a:lnSpc>
              <a:spcBef>
                <a:spcPts val="0"/>
              </a:spcBef>
              <a:spcAft>
                <a:spcPts val="0"/>
              </a:spcAft>
              <a:buNone/>
            </a:pPr>
            <a:r>
              <a:rPr lang="en-US" sz="1400"/>
              <a:t>SELECT ?abstract WHERE {</a:t>
            </a:r>
          </a:p>
          <a:p>
            <a:pPr indent="0" lvl="0" marL="0">
              <a:lnSpc>
                <a:spcPct val="100000"/>
              </a:lnSpc>
              <a:spcBef>
                <a:spcPts val="0"/>
              </a:spcBef>
              <a:spcAft>
                <a:spcPts val="0"/>
              </a:spcAft>
              <a:buNone/>
            </a:pPr>
            <a:r>
              <a:rPr lang="en-US" sz="1400"/>
              <a:t> dbo:abstract ?abstract;</a:t>
            </a:r>
          </a:p>
          <a:p>
            <a:pPr indent="0" lvl="0" marL="0">
              <a:lnSpc>
                <a:spcPct val="100000"/>
              </a:lnSpc>
              <a:spcBef>
                <a:spcPts val="0"/>
              </a:spcBef>
              <a:spcAft>
                <a:spcPts val="0"/>
              </a:spcAft>
              <a:buNone/>
            </a:pPr>
            <a:r>
              <a:rPr lang="en-US" sz="1400"/>
              <a:t> group22:hasWard &lt;http://dbpedia.org/resource/Atocha_(Madrid)&gt;.</a:t>
            </a:r>
          </a:p>
          <a:p>
            <a:pPr indent="0" lvl="0" marL="0">
              <a:lnSpc>
                <a:spcPct val="100000"/>
              </a:lnSpc>
              <a:spcBef>
                <a:spcPts val="0"/>
              </a:spcBef>
              <a:spcAft>
                <a:spcPts val="0"/>
              </a:spcAft>
              <a:buNone/>
            </a:pPr>
            <a:r>
              <a:rPr lang="en-US" sz="1400"/>
              <a:t>}</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Shape 251"/>
          <p:cNvSpPr txBox="1"/>
          <p:nvPr>
            <p:ph type="title"/>
          </p:nvPr>
        </p:nvSpPr>
        <p:spPr>
          <a:xfrm>
            <a:off x="2592925" y="672236"/>
            <a:ext cx="8911687" cy="791331"/>
          </a:xfrm>
          <a:prstGeom prst="rect">
            <a:avLst/>
          </a:prstGeom>
          <a:noFill/>
          <a:ln>
            <a:noFill/>
          </a:ln>
        </p:spPr>
        <p:txBody>
          <a:bodyPr anchorCtr="0" anchor="b" bIns="45700" lIns="91425" rIns="91425" wrap="square" tIns="45700">
            <a:noAutofit/>
          </a:bodyPr>
          <a:lstStyle/>
          <a:p>
            <a:pPr indent="-304800" lvl="0" marL="0" marR="0" rtl="0" algn="l">
              <a:lnSpc>
                <a:spcPct val="85000"/>
              </a:lnSpc>
              <a:spcBef>
                <a:spcPts val="0"/>
              </a:spcBef>
              <a:buClr>
                <a:srgbClr val="3F3F3F"/>
              </a:buClr>
              <a:buSzPts val="4800"/>
              <a:buFont typeface="Calibri"/>
              <a:buNone/>
            </a:pPr>
            <a:r>
              <a:rPr b="1" i="0" lang="en-US" sz="4800" u="none" cap="none" strike="noStrike">
                <a:solidFill>
                  <a:srgbClr val="3F3F3F"/>
                </a:solidFill>
                <a:latin typeface="Calibri"/>
                <a:ea typeface="Calibri"/>
                <a:cs typeface="Calibri"/>
                <a:sym typeface="Calibri"/>
              </a:rPr>
              <a:t>CONCLUSIÓN</a:t>
            </a:r>
          </a:p>
        </p:txBody>
      </p:sp>
      <p:sp>
        <p:nvSpPr>
          <p:cNvPr id="252" name="Shape 252"/>
          <p:cNvSpPr txBox="1"/>
          <p:nvPr>
            <p:ph idx="1" type="body"/>
          </p:nvPr>
        </p:nvSpPr>
        <p:spPr>
          <a:xfrm>
            <a:off x="1097280" y="1877818"/>
            <a:ext cx="10058400" cy="4023360"/>
          </a:xfrm>
          <a:prstGeom prst="rect">
            <a:avLst/>
          </a:prstGeom>
          <a:noFill/>
          <a:ln>
            <a:noFill/>
          </a:ln>
        </p:spPr>
        <p:txBody>
          <a:bodyPr anchorCtr="0" anchor="t" bIns="45700" lIns="0" rIns="0" wrap="square" tIns="45700">
            <a:noAutofit/>
          </a:bodyPr>
          <a:lstStyle/>
          <a:p>
            <a:pPr indent="-152400" lvl="0" marL="0" marR="0" rtl="0" algn="l">
              <a:lnSpc>
                <a:spcPct val="90000"/>
              </a:lnSpc>
              <a:spcBef>
                <a:spcPts val="0"/>
              </a:spcBef>
              <a:spcAft>
                <a:spcPts val="0"/>
              </a:spcAft>
              <a:buClr>
                <a:schemeClr val="accent1"/>
              </a:buClr>
              <a:buSzPts val="2400"/>
              <a:buFont typeface="Calibri"/>
              <a:buNone/>
            </a:pPr>
            <a:r>
              <a:t/>
            </a:r>
            <a:endParaRPr b="0" i="0" sz="2400" u="none" cap="none" strike="noStrike">
              <a:solidFill>
                <a:srgbClr val="3F3F3F"/>
              </a:solidFill>
              <a:latin typeface="Calibri"/>
              <a:ea typeface="Calibri"/>
              <a:cs typeface="Calibri"/>
              <a:sym typeface="Calibri"/>
            </a:endParaRPr>
          </a:p>
          <a:p>
            <a:pPr indent="-152400" lvl="0" marL="0" marR="0" rtl="0" algn="l">
              <a:lnSpc>
                <a:spcPct val="90000"/>
              </a:lnSpc>
              <a:spcBef>
                <a:spcPts val="1400"/>
              </a:spcBef>
              <a:spcAft>
                <a:spcPts val="0"/>
              </a:spcAft>
              <a:buClr>
                <a:schemeClr val="accent1"/>
              </a:buClr>
              <a:buSzPts val="2400"/>
              <a:buFont typeface="Calibri"/>
              <a:buNone/>
            </a:pPr>
            <a:r>
              <a:rPr b="0" i="0" lang="en-US" sz="2400" u="none" cap="none" strike="noStrike">
                <a:solidFill>
                  <a:srgbClr val="3F3F3F"/>
                </a:solidFill>
                <a:latin typeface="Calibri"/>
                <a:ea typeface="Calibri"/>
                <a:cs typeface="Calibri"/>
                <a:sym typeface="Calibri"/>
              </a:rPr>
              <a:t>El enlazado de datos en la web proporciona una infinidad de posibilidades, que pueden ser aprovechadas para proporcionar soluciones que quizás no se habían previsto en ningún momento por los creadores originales de los datos.</a:t>
            </a:r>
          </a:p>
          <a:p>
            <a:pPr indent="-152400" lvl="0" marL="0" marR="0" rtl="0" algn="l">
              <a:lnSpc>
                <a:spcPct val="90000"/>
              </a:lnSpc>
              <a:spcBef>
                <a:spcPts val="1400"/>
              </a:spcBef>
              <a:spcAft>
                <a:spcPts val="0"/>
              </a:spcAft>
              <a:buClr>
                <a:schemeClr val="accent1"/>
              </a:buClr>
              <a:buSzPts val="2400"/>
              <a:buFont typeface="Calibri"/>
              <a:buNone/>
            </a:pPr>
            <a:r>
              <a:rPr b="0" i="0" lang="en-US" sz="2400" u="none" cap="none" strike="noStrike">
                <a:solidFill>
                  <a:srgbClr val="3F3F3F"/>
                </a:solidFill>
                <a:latin typeface="Calibri"/>
                <a:ea typeface="Calibri"/>
                <a:cs typeface="Calibri"/>
                <a:sym typeface="Calibri"/>
              </a:rPr>
              <a:t>En este proyecto, a pesar de su simplicidad, hemos podido ver la utilidad de una web de datos enlazados que permita la explotación de la enorme cantidad de datos que hay disponible hoy en día, aunque en muchos casos poco o nada accesibles, lo que limita mucho el uso útil que se puede hacer de ellos.</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Shape 257"/>
          <p:cNvSpPr txBox="1"/>
          <p:nvPr>
            <p:ph type="ctrTitle"/>
          </p:nvPr>
        </p:nvSpPr>
        <p:spPr>
          <a:xfrm>
            <a:off x="1097280" y="758952"/>
            <a:ext cx="10058400" cy="3566160"/>
          </a:xfrm>
          <a:prstGeom prst="rect">
            <a:avLst/>
          </a:prstGeom>
          <a:noFill/>
          <a:ln>
            <a:noFill/>
          </a:ln>
        </p:spPr>
        <p:txBody>
          <a:bodyPr anchorCtr="0" anchor="b" bIns="45700" lIns="91425" rIns="91425" wrap="square" tIns="45700">
            <a:noAutofit/>
          </a:bodyPr>
          <a:lstStyle/>
          <a:p>
            <a:pPr indent="-342900" lvl="0" marL="0" marR="0" rtl="0" algn="ctr">
              <a:lnSpc>
                <a:spcPct val="85000"/>
              </a:lnSpc>
              <a:spcBef>
                <a:spcPts val="0"/>
              </a:spcBef>
              <a:buClr>
                <a:srgbClr val="3F3F3F"/>
              </a:buClr>
              <a:buSzPts val="5400"/>
              <a:buFont typeface="Calibri"/>
              <a:buNone/>
            </a:pPr>
            <a:r>
              <a:rPr b="1" i="0" lang="en-US" sz="5400" u="none" cap="none" strike="noStrike">
                <a:solidFill>
                  <a:srgbClr val="3F3F3F"/>
                </a:solidFill>
                <a:latin typeface="Calibri"/>
                <a:ea typeface="Calibri"/>
                <a:cs typeface="Calibri"/>
                <a:sym typeface="Calibri"/>
              </a:rPr>
              <a:t>Gracias por vuestra atención</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Shape 184"/>
          <p:cNvSpPr txBox="1"/>
          <p:nvPr>
            <p:ph type="title"/>
          </p:nvPr>
        </p:nvSpPr>
        <p:spPr>
          <a:xfrm>
            <a:off x="1066805" y="135703"/>
            <a:ext cx="10058400" cy="1450800"/>
          </a:xfrm>
          <a:prstGeom prst="rect">
            <a:avLst/>
          </a:prstGeom>
          <a:noFill/>
          <a:ln>
            <a:noFill/>
          </a:ln>
        </p:spPr>
        <p:txBody>
          <a:bodyPr anchorCtr="0" anchor="b" bIns="45700" lIns="91425" rIns="91425" wrap="square" tIns="45700">
            <a:noAutofit/>
          </a:bodyPr>
          <a:lstStyle/>
          <a:p>
            <a:pPr indent="-304800" lvl="0" marL="0" marR="0" rtl="0" algn="l">
              <a:lnSpc>
                <a:spcPct val="85000"/>
              </a:lnSpc>
              <a:spcBef>
                <a:spcPts val="0"/>
              </a:spcBef>
              <a:buClr>
                <a:srgbClr val="3F3F3F"/>
              </a:buClr>
              <a:buSzPts val="4800"/>
              <a:buFont typeface="Calibri"/>
              <a:buNone/>
            </a:pPr>
            <a:r>
              <a:rPr b="1" i="0" lang="en-US" sz="4800" u="none" cap="none" strike="noStrike">
                <a:solidFill>
                  <a:srgbClr val="3F3F3F"/>
                </a:solidFill>
                <a:latin typeface="Calibri"/>
                <a:ea typeface="Calibri"/>
                <a:cs typeface="Calibri"/>
                <a:sym typeface="Calibri"/>
              </a:rPr>
              <a:t>ÍNDICE</a:t>
            </a:r>
          </a:p>
        </p:txBody>
      </p:sp>
      <p:sp>
        <p:nvSpPr>
          <p:cNvPr id="185" name="Shape 185"/>
          <p:cNvSpPr txBox="1"/>
          <p:nvPr>
            <p:ph idx="1" type="body"/>
          </p:nvPr>
        </p:nvSpPr>
        <p:spPr>
          <a:xfrm>
            <a:off x="1481435" y="1817403"/>
            <a:ext cx="10058400" cy="4023300"/>
          </a:xfrm>
          <a:prstGeom prst="rect">
            <a:avLst/>
          </a:prstGeom>
          <a:noFill/>
          <a:ln>
            <a:noFill/>
          </a:ln>
        </p:spPr>
        <p:txBody>
          <a:bodyPr anchorCtr="0" anchor="t" bIns="45700" lIns="0" rIns="0" wrap="square" tIns="45700">
            <a:noAutofit/>
          </a:bodyPr>
          <a:lstStyle/>
          <a:p>
            <a:pPr indent="-53339" lvl="0" marL="91440" marR="0" rtl="0" algn="l">
              <a:lnSpc>
                <a:spcPct val="90000"/>
              </a:lnSpc>
              <a:spcBef>
                <a:spcPts val="0"/>
              </a:spcBef>
              <a:spcAft>
                <a:spcPts val="0"/>
              </a:spcAft>
              <a:buClr>
                <a:schemeClr val="accent1"/>
              </a:buClr>
              <a:buSzPts val="1800"/>
              <a:buFont typeface="Noto Sans Symbols"/>
              <a:buChar char="▪"/>
            </a:pPr>
            <a:r>
              <a:rPr b="1" i="0" lang="en-US" sz="1800" u="none" cap="none" strike="noStrike">
                <a:solidFill>
                  <a:srgbClr val="3F3F3F"/>
                </a:solidFill>
                <a:latin typeface="Calibri"/>
                <a:ea typeface="Calibri"/>
                <a:cs typeface="Calibri"/>
                <a:sym typeface="Calibri"/>
              </a:rPr>
              <a:t>Descripción</a:t>
            </a:r>
          </a:p>
          <a:p>
            <a:pPr indent="-53339" lvl="0" marL="91440" marR="0" rtl="0" algn="l">
              <a:lnSpc>
                <a:spcPct val="90000"/>
              </a:lnSpc>
              <a:spcBef>
                <a:spcPts val="1400"/>
              </a:spcBef>
              <a:spcAft>
                <a:spcPts val="0"/>
              </a:spcAft>
              <a:buClr>
                <a:schemeClr val="accent1"/>
              </a:buClr>
              <a:buSzPts val="1800"/>
              <a:buFont typeface="Noto Sans Symbols"/>
              <a:buChar char="▪"/>
            </a:pPr>
            <a:r>
              <a:rPr b="1" i="0" lang="en-US" sz="1800" u="none" cap="none" strike="noStrike">
                <a:solidFill>
                  <a:srgbClr val="3F3F3F"/>
                </a:solidFill>
                <a:latin typeface="Calibri"/>
                <a:ea typeface="Calibri"/>
                <a:cs typeface="Calibri"/>
                <a:sym typeface="Calibri"/>
              </a:rPr>
              <a:t>Datos</a:t>
            </a:r>
          </a:p>
          <a:p>
            <a:pPr indent="-53339" lvl="0" marL="91440" marR="0" rtl="0" algn="l">
              <a:lnSpc>
                <a:spcPct val="90000"/>
              </a:lnSpc>
              <a:spcBef>
                <a:spcPts val="1400"/>
              </a:spcBef>
              <a:spcAft>
                <a:spcPts val="0"/>
              </a:spcAft>
              <a:buClr>
                <a:schemeClr val="accent1"/>
              </a:buClr>
              <a:buSzPts val="1800"/>
              <a:buFont typeface="Noto Sans Symbols"/>
              <a:buChar char="▪"/>
            </a:pPr>
            <a:r>
              <a:rPr b="1" i="0" lang="en-US" sz="1800" u="none" cap="none" strike="noStrike">
                <a:solidFill>
                  <a:srgbClr val="3F3F3F"/>
                </a:solidFill>
                <a:latin typeface="Calibri"/>
                <a:ea typeface="Calibri"/>
                <a:cs typeface="Calibri"/>
                <a:sym typeface="Calibri"/>
              </a:rPr>
              <a:t>Datos: Resource naming strategy</a:t>
            </a:r>
          </a:p>
          <a:p>
            <a:pPr indent="-53339" lvl="0" marL="91440" marR="0" rtl="0" algn="l">
              <a:lnSpc>
                <a:spcPct val="90000"/>
              </a:lnSpc>
              <a:spcBef>
                <a:spcPts val="1400"/>
              </a:spcBef>
              <a:spcAft>
                <a:spcPts val="0"/>
              </a:spcAft>
              <a:buClr>
                <a:schemeClr val="accent1"/>
              </a:buClr>
              <a:buSzPts val="1800"/>
              <a:buFont typeface="Noto Sans Symbols"/>
              <a:buChar char="▪"/>
            </a:pPr>
            <a:r>
              <a:rPr b="1" i="0" lang="en-US" sz="1800" u="none" cap="none" strike="noStrike">
                <a:solidFill>
                  <a:srgbClr val="3F3F3F"/>
                </a:solidFill>
                <a:latin typeface="Calibri"/>
                <a:ea typeface="Calibri"/>
                <a:cs typeface="Calibri"/>
                <a:sym typeface="Calibri"/>
              </a:rPr>
              <a:t>Datos: OpenRefine</a:t>
            </a:r>
          </a:p>
          <a:p>
            <a:pPr indent="-53339" lvl="0" marL="91440" marR="0" rtl="0" algn="l">
              <a:lnSpc>
                <a:spcPct val="90000"/>
              </a:lnSpc>
              <a:spcBef>
                <a:spcPts val="1400"/>
              </a:spcBef>
              <a:spcAft>
                <a:spcPts val="0"/>
              </a:spcAft>
              <a:buClr>
                <a:schemeClr val="accent1"/>
              </a:buClr>
              <a:buSzPts val="1800"/>
              <a:buFont typeface="Noto Sans Symbols"/>
              <a:buChar char="▪"/>
            </a:pPr>
            <a:r>
              <a:rPr b="1" i="0" lang="en-US" sz="1800" u="none" cap="none" strike="noStrike">
                <a:solidFill>
                  <a:srgbClr val="3F3F3F"/>
                </a:solidFill>
                <a:latin typeface="Calibri"/>
                <a:ea typeface="Calibri"/>
                <a:cs typeface="Calibri"/>
                <a:sym typeface="Calibri"/>
              </a:rPr>
              <a:t>Datos: Ontología</a:t>
            </a:r>
          </a:p>
          <a:p>
            <a:pPr indent="-53339" lvl="0" marL="91440" marR="0" rtl="0" algn="l">
              <a:lnSpc>
                <a:spcPct val="90000"/>
              </a:lnSpc>
              <a:spcBef>
                <a:spcPts val="1400"/>
              </a:spcBef>
              <a:spcAft>
                <a:spcPts val="0"/>
              </a:spcAft>
              <a:buClr>
                <a:schemeClr val="accent1"/>
              </a:buClr>
              <a:buSzPts val="1800"/>
              <a:buFont typeface="Noto Sans Symbols"/>
              <a:buChar char="▪"/>
            </a:pPr>
            <a:r>
              <a:rPr b="1" lang="en-US" sz="1800"/>
              <a:t>Datos: RDF</a:t>
            </a:r>
          </a:p>
          <a:p>
            <a:pPr indent="-53339" lvl="0" marL="91440" marR="0" rtl="0" algn="l">
              <a:lnSpc>
                <a:spcPct val="90000"/>
              </a:lnSpc>
              <a:spcBef>
                <a:spcPts val="1400"/>
              </a:spcBef>
              <a:spcAft>
                <a:spcPts val="0"/>
              </a:spcAft>
              <a:buClr>
                <a:schemeClr val="accent1"/>
              </a:buClr>
              <a:buSzPts val="1800"/>
              <a:buFont typeface="Noto Sans Symbols"/>
              <a:buChar char="▪"/>
            </a:pPr>
            <a:r>
              <a:rPr b="1" lang="en-US" sz="1800"/>
              <a:t>Ejemplos de consultas</a:t>
            </a:r>
          </a:p>
          <a:p>
            <a:pPr indent="-53339" lvl="0" marL="91440" marR="0" rtl="0" algn="l">
              <a:lnSpc>
                <a:spcPct val="90000"/>
              </a:lnSpc>
              <a:spcBef>
                <a:spcPts val="1400"/>
              </a:spcBef>
              <a:spcAft>
                <a:spcPts val="0"/>
              </a:spcAft>
              <a:buClr>
                <a:schemeClr val="accent1"/>
              </a:buClr>
              <a:buSzPts val="1800"/>
              <a:buFont typeface="Noto Sans Symbols"/>
              <a:buChar char="▪"/>
            </a:pPr>
            <a:r>
              <a:rPr b="1" i="0" lang="en-US" sz="1800" u="none" cap="none" strike="noStrike">
                <a:solidFill>
                  <a:srgbClr val="3F3F3F"/>
                </a:solidFill>
                <a:latin typeface="Calibri"/>
                <a:ea typeface="Calibri"/>
                <a:cs typeface="Calibri"/>
                <a:sym typeface="Calibri"/>
              </a:rPr>
              <a:t>Estructura &amp; funcionamiento</a:t>
            </a:r>
          </a:p>
          <a:p>
            <a:pPr indent="-53339" lvl="0" marL="91440" marR="0" rtl="0" algn="l">
              <a:lnSpc>
                <a:spcPct val="90000"/>
              </a:lnSpc>
              <a:spcBef>
                <a:spcPts val="1400"/>
              </a:spcBef>
              <a:spcAft>
                <a:spcPts val="0"/>
              </a:spcAft>
              <a:buClr>
                <a:schemeClr val="accent1"/>
              </a:buClr>
              <a:buSzPts val="1800"/>
              <a:buFont typeface="Noto Sans Symbols"/>
              <a:buChar char="▪"/>
            </a:pPr>
            <a:r>
              <a:rPr b="1" i="0" lang="en-US" sz="1800" u="none" cap="none" strike="noStrike">
                <a:solidFill>
                  <a:srgbClr val="3F3F3F"/>
                </a:solidFill>
                <a:latin typeface="Calibri"/>
                <a:ea typeface="Calibri"/>
                <a:cs typeface="Calibri"/>
                <a:sym typeface="Calibri"/>
              </a:rPr>
              <a:t>Conclusión</a:t>
            </a:r>
          </a:p>
          <a:p>
            <a:pPr indent="-91440" lvl="0" marL="91440" marR="0" rtl="0" algn="l">
              <a:lnSpc>
                <a:spcPct val="90000"/>
              </a:lnSpc>
              <a:spcBef>
                <a:spcPts val="1400"/>
              </a:spcBef>
              <a:spcAft>
                <a:spcPts val="0"/>
              </a:spcAft>
              <a:buClr>
                <a:schemeClr val="accent1"/>
              </a:buClr>
              <a:buSzPts val="2400"/>
              <a:buFont typeface="Noto Sans Symbols"/>
              <a:buNone/>
            </a:pPr>
            <a:r>
              <a:t/>
            </a:r>
            <a:endParaRPr b="1" i="0" sz="2400" u="none" cap="none" strike="noStrike">
              <a:solidFill>
                <a:srgbClr val="3F3F3F"/>
              </a:solidFill>
              <a:latin typeface="Calibri"/>
              <a:ea typeface="Calibri"/>
              <a:cs typeface="Calibri"/>
              <a:sym typeface="Calibri"/>
            </a:endParaRPr>
          </a:p>
          <a:p>
            <a:pPr indent="-91440" lvl="0" marL="91440" marR="0" rtl="0" algn="l">
              <a:lnSpc>
                <a:spcPct val="90000"/>
              </a:lnSpc>
              <a:spcBef>
                <a:spcPts val="1400"/>
              </a:spcBef>
              <a:spcAft>
                <a:spcPts val="0"/>
              </a:spcAft>
              <a:buClr>
                <a:schemeClr val="accent1"/>
              </a:buClr>
              <a:buSzPts val="2400"/>
              <a:buFont typeface="Noto Sans Symbols"/>
              <a:buNone/>
            </a:pPr>
            <a:r>
              <a:t/>
            </a:r>
            <a:endParaRPr b="1" i="0" sz="2400" u="none" cap="none" strike="noStrike">
              <a:solidFill>
                <a:srgbClr val="3F3F3F"/>
              </a:solidFill>
              <a:latin typeface="Calibri"/>
              <a:ea typeface="Calibri"/>
              <a:cs typeface="Calibri"/>
              <a:sym typeface="Calibri"/>
            </a:endParaRPr>
          </a:p>
          <a:p>
            <a:pPr indent="-91440" lvl="0" marL="91440" marR="0" rtl="0" algn="l">
              <a:lnSpc>
                <a:spcPct val="90000"/>
              </a:lnSpc>
              <a:spcBef>
                <a:spcPts val="1400"/>
              </a:spcBef>
              <a:spcAft>
                <a:spcPts val="0"/>
              </a:spcAft>
              <a:buClr>
                <a:schemeClr val="accent1"/>
              </a:buClr>
              <a:buSzPts val="2400"/>
              <a:buFont typeface="Noto Sans Symbols"/>
              <a:buNone/>
            </a:pPr>
            <a:r>
              <a:t/>
            </a:r>
            <a:endParaRPr b="1" i="0" sz="2400" u="none" cap="none" strike="noStrike">
              <a:solidFill>
                <a:srgbClr val="3F3F3F"/>
              </a:solidFill>
              <a:latin typeface="Calibri"/>
              <a:ea typeface="Calibri"/>
              <a:cs typeface="Calibri"/>
              <a:sym typeface="Calibri"/>
            </a:endParaRPr>
          </a:p>
          <a:p>
            <a:pPr indent="-91440" lvl="0" marL="91440" marR="0" rtl="0" algn="l">
              <a:lnSpc>
                <a:spcPct val="90000"/>
              </a:lnSpc>
              <a:spcBef>
                <a:spcPts val="1400"/>
              </a:spcBef>
              <a:spcAft>
                <a:spcPts val="0"/>
              </a:spcAft>
              <a:buClr>
                <a:schemeClr val="accent1"/>
              </a:buClr>
              <a:buSzPts val="2000"/>
              <a:buFont typeface="Noto Sans Symbols"/>
              <a:buNone/>
            </a:pPr>
            <a:r>
              <a:t/>
            </a:r>
            <a:endParaRPr b="0" i="0" sz="2000" u="none" cap="none" strike="noStrike">
              <a:solidFill>
                <a:srgbClr val="3F3F3F"/>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Shape 190"/>
          <p:cNvSpPr txBox="1"/>
          <p:nvPr>
            <p:ph type="title"/>
          </p:nvPr>
        </p:nvSpPr>
        <p:spPr>
          <a:xfrm>
            <a:off x="2592925" y="624110"/>
            <a:ext cx="8911687" cy="828909"/>
          </a:xfrm>
          <a:prstGeom prst="rect">
            <a:avLst/>
          </a:prstGeom>
          <a:noFill/>
          <a:ln>
            <a:noFill/>
          </a:ln>
        </p:spPr>
        <p:txBody>
          <a:bodyPr anchorCtr="0" anchor="b" bIns="45700" lIns="91425" rIns="91425" wrap="square" tIns="45700">
            <a:noAutofit/>
          </a:bodyPr>
          <a:lstStyle/>
          <a:p>
            <a:pPr indent="-304800" lvl="0" marL="0" marR="0" rtl="0" algn="l">
              <a:lnSpc>
                <a:spcPct val="85000"/>
              </a:lnSpc>
              <a:spcBef>
                <a:spcPts val="0"/>
              </a:spcBef>
              <a:buClr>
                <a:srgbClr val="3F3F3F"/>
              </a:buClr>
              <a:buSzPts val="4800"/>
              <a:buFont typeface="Calibri"/>
              <a:buNone/>
            </a:pPr>
            <a:r>
              <a:rPr b="1" i="0" lang="en-US" sz="4800" u="none" cap="none" strike="noStrike">
                <a:solidFill>
                  <a:srgbClr val="3F3F3F"/>
                </a:solidFill>
                <a:latin typeface="Calibri"/>
                <a:ea typeface="Calibri"/>
                <a:cs typeface="Calibri"/>
                <a:sym typeface="Calibri"/>
              </a:rPr>
              <a:t>DESCRIPCIÓN</a:t>
            </a:r>
          </a:p>
        </p:txBody>
      </p:sp>
      <p:sp>
        <p:nvSpPr>
          <p:cNvPr id="191" name="Shape 191"/>
          <p:cNvSpPr txBox="1"/>
          <p:nvPr>
            <p:ph idx="1" type="body"/>
          </p:nvPr>
        </p:nvSpPr>
        <p:spPr>
          <a:xfrm>
            <a:off x="1097280" y="1877818"/>
            <a:ext cx="10058400" cy="4023360"/>
          </a:xfrm>
          <a:prstGeom prst="rect">
            <a:avLst/>
          </a:prstGeom>
          <a:noFill/>
          <a:ln>
            <a:noFill/>
          </a:ln>
        </p:spPr>
        <p:txBody>
          <a:bodyPr anchorCtr="0" anchor="t" bIns="45700" lIns="0" rIns="0" wrap="square" tIns="45700">
            <a:noAutofit/>
          </a:bodyPr>
          <a:lstStyle/>
          <a:p>
            <a:pPr indent="-91440" lvl="0" marL="91440" marR="0" rtl="0" algn="just">
              <a:lnSpc>
                <a:spcPct val="90000"/>
              </a:lnSpc>
              <a:spcBef>
                <a:spcPts val="0"/>
              </a:spcBef>
              <a:spcAft>
                <a:spcPts val="0"/>
              </a:spcAft>
              <a:buClr>
                <a:schemeClr val="accent1"/>
              </a:buClr>
              <a:buSzPts val="2400"/>
              <a:buFont typeface="Calibri"/>
              <a:buChar char=" "/>
            </a:pPr>
            <a:r>
              <a:rPr b="0" i="0" lang="en-US" sz="2400" u="none" cap="none" strike="noStrike">
                <a:solidFill>
                  <a:srgbClr val="3F3F3F"/>
                </a:solidFill>
                <a:latin typeface="Calibri"/>
                <a:ea typeface="Calibri"/>
                <a:cs typeface="Calibri"/>
                <a:sym typeface="Calibri"/>
              </a:rPr>
              <a:t>EduMadrid tiene la intención de proporcionar al usuario, a través de una aplicación web y mediante el manejo de ‘linked data’, toda la información relacionada con el centro educativo que busque.</a:t>
            </a:r>
          </a:p>
          <a:p>
            <a:pPr indent="-91440" lvl="0" marL="91440" marR="0" rtl="0" algn="just">
              <a:lnSpc>
                <a:spcPct val="90000"/>
              </a:lnSpc>
              <a:spcBef>
                <a:spcPts val="1400"/>
              </a:spcBef>
              <a:spcAft>
                <a:spcPts val="0"/>
              </a:spcAft>
              <a:buClr>
                <a:schemeClr val="accent1"/>
              </a:buClr>
              <a:buSzPts val="2400"/>
              <a:buFont typeface="Calibri"/>
              <a:buChar char=" "/>
            </a:pPr>
            <a:r>
              <a:rPr b="0" i="0" lang="en-US" sz="2400" u="none" cap="none" strike="noStrike">
                <a:solidFill>
                  <a:srgbClr val="3F3F3F"/>
                </a:solidFill>
                <a:latin typeface="Calibri"/>
                <a:ea typeface="Calibri"/>
                <a:cs typeface="Calibri"/>
                <a:sym typeface="Calibri"/>
              </a:rPr>
              <a:t>Mostrará datos relevantes como dirección, método de contacto o servicios que proporciona.</a:t>
            </a:r>
          </a:p>
          <a:p>
            <a:pPr indent="-91440" lvl="0" marL="91440" marR="0" rtl="0" algn="just">
              <a:lnSpc>
                <a:spcPct val="90000"/>
              </a:lnSpc>
              <a:spcBef>
                <a:spcPts val="1400"/>
              </a:spcBef>
              <a:spcAft>
                <a:spcPts val="0"/>
              </a:spcAft>
              <a:buClr>
                <a:schemeClr val="accent1"/>
              </a:buClr>
              <a:buSzPts val="2400"/>
              <a:buFont typeface="Calibri"/>
              <a:buChar char=" "/>
            </a:pPr>
            <a:r>
              <a:rPr b="0" i="0" lang="en-US" sz="2400" u="none" cap="none" strike="noStrike">
                <a:solidFill>
                  <a:srgbClr val="3F3F3F"/>
                </a:solidFill>
                <a:latin typeface="Calibri"/>
                <a:ea typeface="Calibri"/>
                <a:cs typeface="Calibri"/>
                <a:sym typeface="Calibri"/>
              </a:rPr>
              <a:t>Engloba todos los centros educativos de la Comunidad de Madrid. </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Shape 196"/>
          <p:cNvSpPr txBox="1"/>
          <p:nvPr>
            <p:ph type="title"/>
          </p:nvPr>
        </p:nvSpPr>
        <p:spPr>
          <a:xfrm>
            <a:off x="2592925" y="704320"/>
            <a:ext cx="8911687" cy="791331"/>
          </a:xfrm>
          <a:prstGeom prst="rect">
            <a:avLst/>
          </a:prstGeom>
          <a:noFill/>
          <a:ln>
            <a:noFill/>
          </a:ln>
        </p:spPr>
        <p:txBody>
          <a:bodyPr anchorCtr="0" anchor="b" bIns="45700" lIns="91425" rIns="91425" wrap="square" tIns="45700">
            <a:noAutofit/>
          </a:bodyPr>
          <a:lstStyle/>
          <a:p>
            <a:pPr indent="-304800" lvl="0" marL="0" marR="0" rtl="0" algn="l">
              <a:lnSpc>
                <a:spcPct val="85000"/>
              </a:lnSpc>
              <a:spcBef>
                <a:spcPts val="0"/>
              </a:spcBef>
              <a:buClr>
                <a:srgbClr val="3F3F3F"/>
              </a:buClr>
              <a:buSzPts val="4800"/>
              <a:buFont typeface="Calibri"/>
              <a:buNone/>
            </a:pPr>
            <a:r>
              <a:rPr b="1" i="0" lang="en-US" sz="4800" u="none" cap="none" strike="noStrike">
                <a:solidFill>
                  <a:srgbClr val="3F3F3F"/>
                </a:solidFill>
                <a:latin typeface="Calibri"/>
                <a:ea typeface="Calibri"/>
                <a:cs typeface="Calibri"/>
                <a:sym typeface="Calibri"/>
              </a:rPr>
              <a:t>DATOS </a:t>
            </a:r>
          </a:p>
        </p:txBody>
      </p:sp>
      <p:sp>
        <p:nvSpPr>
          <p:cNvPr id="197" name="Shape 197"/>
          <p:cNvSpPr txBox="1"/>
          <p:nvPr>
            <p:ph idx="1" type="body"/>
          </p:nvPr>
        </p:nvSpPr>
        <p:spPr>
          <a:xfrm>
            <a:off x="1097280" y="1877818"/>
            <a:ext cx="10058400" cy="4023360"/>
          </a:xfrm>
          <a:prstGeom prst="rect">
            <a:avLst/>
          </a:prstGeom>
          <a:noFill/>
          <a:ln>
            <a:noFill/>
          </a:ln>
        </p:spPr>
        <p:txBody>
          <a:bodyPr anchorCtr="0" anchor="t" bIns="45700" lIns="0" rIns="0" wrap="square" tIns="45700">
            <a:noAutofit/>
          </a:bodyPr>
          <a:lstStyle/>
          <a:p>
            <a:pPr indent="-91440" lvl="0" marL="91440" marR="0" rtl="0" algn="l">
              <a:lnSpc>
                <a:spcPct val="90000"/>
              </a:lnSpc>
              <a:spcBef>
                <a:spcPts val="0"/>
              </a:spcBef>
              <a:spcAft>
                <a:spcPts val="0"/>
              </a:spcAft>
              <a:buClr>
                <a:schemeClr val="accent1"/>
              </a:buClr>
              <a:buSzPts val="2400"/>
              <a:buFont typeface="Calibri"/>
              <a:buChar char=" "/>
            </a:pPr>
            <a:r>
              <a:rPr b="0" i="0" lang="en-US" sz="2400" u="none" cap="none" strike="noStrike">
                <a:solidFill>
                  <a:srgbClr val="3F3F3F"/>
                </a:solidFill>
                <a:latin typeface="Calibri"/>
                <a:ea typeface="Calibri"/>
                <a:cs typeface="Calibri"/>
                <a:sym typeface="Calibri"/>
              </a:rPr>
              <a:t>Localizamos nuestro fichero CSV de datos en el Portal de Datos Abiertos del Ayuntamiento de Madrid*.</a:t>
            </a:r>
          </a:p>
          <a:p>
            <a:pPr indent="-91440" lvl="0" marL="91440" marR="0" rtl="0" algn="l">
              <a:lnSpc>
                <a:spcPct val="90000"/>
              </a:lnSpc>
              <a:spcBef>
                <a:spcPts val="1400"/>
              </a:spcBef>
              <a:spcAft>
                <a:spcPts val="0"/>
              </a:spcAft>
              <a:buClr>
                <a:schemeClr val="accent1"/>
              </a:buClr>
              <a:buSzPts val="2400"/>
              <a:buFont typeface="Calibri"/>
              <a:buChar char=" "/>
            </a:pPr>
            <a:r>
              <a:rPr b="0" i="0" lang="en-US" sz="2400" u="none" cap="none" strike="noStrike">
                <a:solidFill>
                  <a:srgbClr val="3F3F3F"/>
                </a:solidFill>
                <a:latin typeface="Calibri"/>
                <a:ea typeface="Calibri"/>
                <a:cs typeface="Calibri"/>
                <a:sym typeface="Calibri"/>
              </a:rPr>
              <a:t>Dicho archivo CSV contiene toda la información clave (datos relevantes sobre los centros) para comenzar a desarrollar el proyecto.</a:t>
            </a:r>
          </a:p>
          <a:p>
            <a:pPr indent="-91440" lvl="0" marL="91440" marR="0" rtl="0" algn="l">
              <a:lnSpc>
                <a:spcPct val="90000"/>
              </a:lnSpc>
              <a:spcBef>
                <a:spcPts val="1400"/>
              </a:spcBef>
              <a:spcAft>
                <a:spcPts val="0"/>
              </a:spcAft>
              <a:buClr>
                <a:schemeClr val="accent1"/>
              </a:buClr>
              <a:buSzPts val="2400"/>
              <a:buFont typeface="Calibri"/>
              <a:buChar char=" "/>
            </a:pPr>
            <a:r>
              <a:rPr b="0" i="0" lang="en-US" sz="2400" u="none" cap="none" strike="noStrike">
                <a:solidFill>
                  <a:srgbClr val="3F3F3F"/>
                </a:solidFill>
                <a:latin typeface="Calibri"/>
                <a:ea typeface="Calibri"/>
                <a:cs typeface="Calibri"/>
                <a:sym typeface="Calibri"/>
              </a:rPr>
              <a:t>Con la aplicación OpenRefine estudiamos los datos que contenía y los posibles valores que tomaba cada columna, así como su estructura.</a:t>
            </a:r>
          </a:p>
          <a:p>
            <a:pPr indent="-91440" lvl="0" marL="91440" marR="0" rtl="0" algn="l">
              <a:lnSpc>
                <a:spcPct val="90000"/>
              </a:lnSpc>
              <a:spcBef>
                <a:spcPts val="1400"/>
              </a:spcBef>
              <a:spcAft>
                <a:spcPts val="0"/>
              </a:spcAft>
              <a:buClr>
                <a:schemeClr val="accent1"/>
              </a:buClr>
              <a:buSzPts val="2400"/>
              <a:buFont typeface="Calibri"/>
              <a:buNone/>
            </a:pPr>
            <a:r>
              <a:t/>
            </a:r>
            <a:endParaRPr b="0" i="0" sz="2400" u="none" cap="none" strike="noStrike">
              <a:solidFill>
                <a:srgbClr val="3F3F3F"/>
              </a:solidFill>
              <a:latin typeface="Calibri"/>
              <a:ea typeface="Calibri"/>
              <a:cs typeface="Calibri"/>
              <a:sym typeface="Calibri"/>
            </a:endParaRPr>
          </a:p>
          <a:p>
            <a:pPr indent="-91440" lvl="0" marL="91440" marR="0" rtl="0" algn="l">
              <a:lnSpc>
                <a:spcPct val="90000"/>
              </a:lnSpc>
              <a:spcBef>
                <a:spcPts val="1400"/>
              </a:spcBef>
              <a:spcAft>
                <a:spcPts val="0"/>
              </a:spcAft>
              <a:buClr>
                <a:schemeClr val="accent1"/>
              </a:buClr>
              <a:buSzPts val="2400"/>
              <a:buFont typeface="Calibri"/>
              <a:buNone/>
            </a:pPr>
            <a:r>
              <a:t/>
            </a:r>
            <a:endParaRPr b="0" i="0" sz="2400" u="none" cap="none" strike="noStrike">
              <a:solidFill>
                <a:srgbClr val="3F3F3F"/>
              </a:solidFill>
              <a:latin typeface="Calibri"/>
              <a:ea typeface="Calibri"/>
              <a:cs typeface="Calibri"/>
              <a:sym typeface="Calibri"/>
            </a:endParaRPr>
          </a:p>
          <a:p>
            <a:pPr indent="-91440" lvl="0" marL="91440" marR="0" rtl="0" algn="l">
              <a:lnSpc>
                <a:spcPct val="90000"/>
              </a:lnSpc>
              <a:spcBef>
                <a:spcPts val="1400"/>
              </a:spcBef>
              <a:spcAft>
                <a:spcPts val="0"/>
              </a:spcAft>
              <a:buClr>
                <a:schemeClr val="accent1"/>
              </a:buClr>
              <a:buSzPts val="1400"/>
              <a:buFont typeface="Calibri"/>
              <a:buChar char=" "/>
            </a:pPr>
            <a:r>
              <a:rPr b="0" i="0" lang="en-US" sz="1400" u="none" cap="none" strike="noStrike">
                <a:solidFill>
                  <a:srgbClr val="3F3F3F"/>
                </a:solidFill>
                <a:latin typeface="Calibri"/>
                <a:ea typeface="Calibri"/>
                <a:cs typeface="Calibri"/>
                <a:sym typeface="Calibri"/>
              </a:rPr>
              <a:t>*</a:t>
            </a:r>
            <a:r>
              <a:rPr b="0" i="0" lang="en-US" sz="1400" u="sng" cap="none" strike="noStrike">
                <a:solidFill>
                  <a:schemeClr val="hlink"/>
                </a:solidFill>
                <a:latin typeface="Calibri"/>
                <a:ea typeface="Calibri"/>
                <a:cs typeface="Calibri"/>
                <a:sym typeface="Calibri"/>
                <a:hlinkClick r:id="rId3"/>
              </a:rPr>
              <a:t>http://datos.madrid.es/sites/v/index.jsp?vgnextoid=6ffd9e1d29efb410VgnVCM2000000c205a0aRCRD&amp;vgnextchannel=374512b9ace9f310VgnVCM100000171f5a0aRCRD</a:t>
            </a:r>
          </a:p>
          <a:p>
            <a:pPr indent="-152400" lvl="0" marL="0" marR="0" rtl="0" algn="l">
              <a:lnSpc>
                <a:spcPct val="90000"/>
              </a:lnSpc>
              <a:spcBef>
                <a:spcPts val="1400"/>
              </a:spcBef>
              <a:spcAft>
                <a:spcPts val="0"/>
              </a:spcAft>
              <a:buClr>
                <a:schemeClr val="accent1"/>
              </a:buClr>
              <a:buSzPts val="2400"/>
              <a:buFont typeface="Calibri"/>
              <a:buNone/>
            </a:pPr>
            <a:r>
              <a:t/>
            </a:r>
            <a:endParaRPr b="0" i="0" sz="2400" u="none" cap="none" strike="noStrike">
              <a:solidFill>
                <a:srgbClr val="3F3F3F"/>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Shape 202"/>
          <p:cNvSpPr txBox="1"/>
          <p:nvPr>
            <p:ph type="title"/>
          </p:nvPr>
        </p:nvSpPr>
        <p:spPr>
          <a:xfrm>
            <a:off x="2592925" y="720362"/>
            <a:ext cx="8911687" cy="791331"/>
          </a:xfrm>
          <a:prstGeom prst="rect">
            <a:avLst/>
          </a:prstGeom>
          <a:noFill/>
          <a:ln>
            <a:noFill/>
          </a:ln>
        </p:spPr>
        <p:txBody>
          <a:bodyPr anchorCtr="0" anchor="b" bIns="45700" lIns="91425" rIns="91425" wrap="square" tIns="45700">
            <a:noAutofit/>
          </a:bodyPr>
          <a:lstStyle/>
          <a:p>
            <a:pPr indent="-304800" lvl="0" marL="0" marR="0" rtl="0" algn="l">
              <a:lnSpc>
                <a:spcPct val="85000"/>
              </a:lnSpc>
              <a:spcBef>
                <a:spcPts val="0"/>
              </a:spcBef>
              <a:buClr>
                <a:srgbClr val="3F3F3F"/>
              </a:buClr>
              <a:buSzPts val="4800"/>
              <a:buFont typeface="Calibri"/>
              <a:buNone/>
            </a:pPr>
            <a:r>
              <a:rPr b="1" i="0" lang="en-US" sz="4800" u="none" cap="none" strike="noStrike">
                <a:solidFill>
                  <a:srgbClr val="3F3F3F"/>
                </a:solidFill>
                <a:latin typeface="Calibri"/>
                <a:ea typeface="Calibri"/>
                <a:cs typeface="Calibri"/>
                <a:sym typeface="Calibri"/>
              </a:rPr>
              <a:t>DATOS: Resource naming strategy</a:t>
            </a:r>
          </a:p>
        </p:txBody>
      </p:sp>
      <p:sp>
        <p:nvSpPr>
          <p:cNvPr id="203" name="Shape 203"/>
          <p:cNvSpPr txBox="1"/>
          <p:nvPr>
            <p:ph idx="1" type="body"/>
          </p:nvPr>
        </p:nvSpPr>
        <p:spPr>
          <a:xfrm>
            <a:off x="1097280" y="1877818"/>
            <a:ext cx="10058400" cy="4023360"/>
          </a:xfrm>
          <a:prstGeom prst="rect">
            <a:avLst/>
          </a:prstGeom>
          <a:noFill/>
          <a:ln>
            <a:noFill/>
          </a:ln>
        </p:spPr>
        <p:txBody>
          <a:bodyPr anchorCtr="0" anchor="t" bIns="45700" lIns="0" rIns="0" wrap="square" tIns="45700">
            <a:noAutofit/>
          </a:bodyPr>
          <a:lstStyle/>
          <a:p>
            <a:pPr indent="-152400" lvl="0" marL="0" marR="0" rtl="0" algn="l">
              <a:lnSpc>
                <a:spcPct val="90000"/>
              </a:lnSpc>
              <a:spcBef>
                <a:spcPts val="0"/>
              </a:spcBef>
              <a:spcAft>
                <a:spcPts val="0"/>
              </a:spcAft>
              <a:buClr>
                <a:schemeClr val="accent1"/>
              </a:buClr>
              <a:buSzPts val="2400"/>
              <a:buFont typeface="Calibri"/>
              <a:buNone/>
            </a:pPr>
            <a:r>
              <a:t/>
            </a:r>
            <a:endParaRPr b="0" i="0" sz="2400" u="none" cap="none" strike="noStrike">
              <a:solidFill>
                <a:srgbClr val="3F3F3F"/>
              </a:solidFill>
              <a:latin typeface="Calibri"/>
              <a:ea typeface="Calibri"/>
              <a:cs typeface="Calibri"/>
              <a:sym typeface="Calibri"/>
            </a:endParaRPr>
          </a:p>
          <a:p>
            <a:pPr indent="-152400" lvl="0" marL="0" marR="0" rtl="0" algn="l">
              <a:lnSpc>
                <a:spcPct val="90000"/>
              </a:lnSpc>
              <a:spcBef>
                <a:spcPts val="1400"/>
              </a:spcBef>
              <a:spcAft>
                <a:spcPts val="0"/>
              </a:spcAft>
              <a:buClr>
                <a:schemeClr val="accent1"/>
              </a:buClr>
              <a:buSzPts val="2400"/>
              <a:buFont typeface="Calibri"/>
              <a:buNone/>
            </a:pPr>
            <a:r>
              <a:t/>
            </a:r>
            <a:endParaRPr b="0" i="0" sz="2400" u="none" cap="none" strike="noStrike">
              <a:solidFill>
                <a:srgbClr val="3F3F3F"/>
              </a:solidFill>
              <a:latin typeface="Calibri"/>
              <a:ea typeface="Calibri"/>
              <a:cs typeface="Calibri"/>
              <a:sym typeface="Calibri"/>
            </a:endParaRPr>
          </a:p>
          <a:p>
            <a:pPr indent="-91440" lvl="0" marL="91440" marR="0" rtl="0" algn="l">
              <a:lnSpc>
                <a:spcPct val="90000"/>
              </a:lnSpc>
              <a:spcBef>
                <a:spcPts val="1400"/>
              </a:spcBef>
              <a:spcAft>
                <a:spcPts val="0"/>
              </a:spcAft>
              <a:buClr>
                <a:schemeClr val="accent1"/>
              </a:buClr>
              <a:buSzPts val="2400"/>
              <a:buFont typeface="Calibri"/>
              <a:buChar char=" "/>
            </a:pPr>
            <a:r>
              <a:rPr b="1" i="0" lang="en-US" sz="2400" u="none" cap="none" strike="noStrike">
                <a:solidFill>
                  <a:srgbClr val="3F3F3F"/>
                </a:solidFill>
                <a:latin typeface="Calibri"/>
                <a:ea typeface="Calibri"/>
                <a:cs typeface="Calibri"/>
                <a:sym typeface="Calibri"/>
              </a:rPr>
              <a:t>RESOURCE NAMING STRATEGY DEFINED:</a:t>
            </a:r>
          </a:p>
          <a:p>
            <a:pPr indent="-91440" lvl="0" marL="91440" marR="0" rtl="0" algn="l">
              <a:lnSpc>
                <a:spcPct val="90000"/>
              </a:lnSpc>
              <a:spcBef>
                <a:spcPts val="1400"/>
              </a:spcBef>
              <a:spcAft>
                <a:spcPts val="0"/>
              </a:spcAft>
              <a:buClr>
                <a:schemeClr val="accent1"/>
              </a:buClr>
              <a:buSzPts val="2400"/>
              <a:buFont typeface="Calibri"/>
              <a:buChar char=" "/>
            </a:pPr>
            <a:r>
              <a:rPr b="1" i="0" lang="en-US" sz="2400" u="none" cap="none" strike="noStrike">
                <a:solidFill>
                  <a:srgbClr val="3F3F3F"/>
                </a:solidFill>
                <a:latin typeface="Calibri"/>
                <a:ea typeface="Calibri"/>
                <a:cs typeface="Calibri"/>
                <a:sym typeface="Calibri"/>
              </a:rPr>
              <a:t>Domain</a:t>
            </a:r>
            <a:r>
              <a:rPr b="0" i="0" lang="en-US" sz="2400" u="none" cap="none" strike="noStrike">
                <a:solidFill>
                  <a:srgbClr val="3F3F3F"/>
                </a:solidFill>
                <a:latin typeface="Calibri"/>
                <a:ea typeface="Calibri"/>
                <a:cs typeface="Calibri"/>
                <a:sym typeface="Calibri"/>
              </a:rPr>
              <a:t>: http://www.edumadrid.org/group22/ </a:t>
            </a:r>
          </a:p>
          <a:p>
            <a:pPr indent="-91440" lvl="0" marL="91440" marR="0" rtl="0" algn="l">
              <a:lnSpc>
                <a:spcPct val="90000"/>
              </a:lnSpc>
              <a:spcBef>
                <a:spcPts val="1400"/>
              </a:spcBef>
              <a:spcAft>
                <a:spcPts val="0"/>
              </a:spcAft>
              <a:buClr>
                <a:schemeClr val="accent1"/>
              </a:buClr>
              <a:buSzPts val="2400"/>
              <a:buFont typeface="Calibri"/>
              <a:buChar char=" "/>
            </a:pPr>
            <a:r>
              <a:rPr b="1" i="0" lang="en-US" sz="2400" u="none" cap="none" strike="noStrike">
                <a:solidFill>
                  <a:srgbClr val="3F3F3F"/>
                </a:solidFill>
                <a:latin typeface="Calibri"/>
                <a:ea typeface="Calibri"/>
                <a:cs typeface="Calibri"/>
                <a:sym typeface="Calibri"/>
              </a:rPr>
              <a:t>Ontology terms</a:t>
            </a:r>
            <a:r>
              <a:rPr b="0" i="0" lang="en-US" sz="2400" u="none" cap="none" strike="noStrike">
                <a:solidFill>
                  <a:srgbClr val="3F3F3F"/>
                </a:solidFill>
                <a:latin typeface="Calibri"/>
                <a:ea typeface="Calibri"/>
                <a:cs typeface="Calibri"/>
                <a:sym typeface="Calibri"/>
              </a:rPr>
              <a:t>: http://www..edumadrid.org/group22#&lt;ontology_term&gt; </a:t>
            </a:r>
          </a:p>
          <a:p>
            <a:pPr indent="-91440" lvl="0" marL="91440" marR="0" rtl="0" algn="l">
              <a:lnSpc>
                <a:spcPct val="90000"/>
              </a:lnSpc>
              <a:spcBef>
                <a:spcPts val="1400"/>
              </a:spcBef>
              <a:spcAft>
                <a:spcPts val="0"/>
              </a:spcAft>
              <a:buClr>
                <a:schemeClr val="accent1"/>
              </a:buClr>
              <a:buSzPts val="2400"/>
              <a:buFont typeface="Calibri"/>
              <a:buChar char=" "/>
            </a:pPr>
            <a:r>
              <a:rPr b="1" i="0" lang="en-US" sz="2400" u="none" cap="none" strike="noStrike">
                <a:solidFill>
                  <a:srgbClr val="3F3F3F"/>
                </a:solidFill>
                <a:latin typeface="Calibri"/>
                <a:ea typeface="Calibri"/>
                <a:cs typeface="Calibri"/>
                <a:sym typeface="Calibri"/>
              </a:rPr>
              <a:t>Individuals</a:t>
            </a:r>
            <a:r>
              <a:rPr b="0" i="0" lang="en-US" sz="2400" u="none" cap="none" strike="noStrike">
                <a:solidFill>
                  <a:srgbClr val="3F3F3F"/>
                </a:solidFill>
                <a:latin typeface="Calibri"/>
                <a:ea typeface="Calibri"/>
                <a:cs typeface="Calibri"/>
                <a:sym typeface="Calibri"/>
              </a:rPr>
              <a:t>: http://www..edumadrid.org/group22#&lt;individual_term&gt; </a:t>
            </a:r>
          </a:p>
          <a:p>
            <a:pPr indent="-152400" lvl="0" marL="0" marR="0" rtl="0" algn="l">
              <a:lnSpc>
                <a:spcPct val="90000"/>
              </a:lnSpc>
              <a:spcBef>
                <a:spcPts val="1400"/>
              </a:spcBef>
              <a:spcAft>
                <a:spcPts val="0"/>
              </a:spcAft>
              <a:buClr>
                <a:schemeClr val="accent1"/>
              </a:buClr>
              <a:buSzPts val="2400"/>
              <a:buFont typeface="Calibri"/>
              <a:buNone/>
            </a:pPr>
            <a:r>
              <a:t/>
            </a:r>
            <a:endParaRPr b="0" i="0" sz="2400" u="none" cap="none" strike="noStrike">
              <a:solidFill>
                <a:srgbClr val="3F3F3F"/>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Shape 208"/>
          <p:cNvSpPr txBox="1"/>
          <p:nvPr>
            <p:ph type="title"/>
          </p:nvPr>
        </p:nvSpPr>
        <p:spPr>
          <a:xfrm>
            <a:off x="2592925" y="624110"/>
            <a:ext cx="8911687" cy="879013"/>
          </a:xfrm>
          <a:prstGeom prst="rect">
            <a:avLst/>
          </a:prstGeom>
          <a:noFill/>
          <a:ln>
            <a:noFill/>
          </a:ln>
        </p:spPr>
        <p:txBody>
          <a:bodyPr anchorCtr="0" anchor="b" bIns="45700" lIns="91425" rIns="91425" wrap="square" tIns="45700">
            <a:noAutofit/>
          </a:bodyPr>
          <a:lstStyle/>
          <a:p>
            <a:pPr indent="-304800" lvl="0" marL="0" marR="0" rtl="0" algn="l">
              <a:lnSpc>
                <a:spcPct val="85000"/>
              </a:lnSpc>
              <a:spcBef>
                <a:spcPts val="0"/>
              </a:spcBef>
              <a:buClr>
                <a:srgbClr val="3F3F3F"/>
              </a:buClr>
              <a:buSzPts val="4800"/>
              <a:buFont typeface="Calibri"/>
              <a:buNone/>
            </a:pPr>
            <a:r>
              <a:rPr b="1" i="0" lang="en-US" sz="4800" u="none" cap="none" strike="noStrike">
                <a:solidFill>
                  <a:srgbClr val="3F3F3F"/>
                </a:solidFill>
                <a:latin typeface="Calibri"/>
                <a:ea typeface="Calibri"/>
                <a:cs typeface="Calibri"/>
                <a:sym typeface="Calibri"/>
              </a:rPr>
              <a:t>DATOS: OpenRefine</a:t>
            </a:r>
          </a:p>
        </p:txBody>
      </p:sp>
      <p:pic>
        <p:nvPicPr>
          <p:cNvPr id="209" name="Shape 209"/>
          <p:cNvPicPr preferRelativeResize="0"/>
          <p:nvPr>
            <p:ph idx="1" type="body"/>
          </p:nvPr>
        </p:nvPicPr>
        <p:blipFill rotWithShape="1">
          <a:blip r:embed="rId3">
            <a:alphaModFix/>
          </a:blip>
          <a:srcRect b="38547" l="0" r="52304" t="0"/>
          <a:stretch/>
        </p:blipFill>
        <p:spPr>
          <a:xfrm>
            <a:off x="1732547" y="1990786"/>
            <a:ext cx="4454263" cy="3951077"/>
          </a:xfrm>
          <a:prstGeom prst="rect">
            <a:avLst/>
          </a:prstGeom>
          <a:noFill/>
          <a:ln>
            <a:noFill/>
          </a:ln>
        </p:spPr>
      </p:pic>
      <p:sp>
        <p:nvSpPr>
          <p:cNvPr id="210" name="Shape 210"/>
          <p:cNvSpPr txBox="1"/>
          <p:nvPr/>
        </p:nvSpPr>
        <p:spPr>
          <a:xfrm>
            <a:off x="6988521" y="3306705"/>
            <a:ext cx="4847573" cy="1754326"/>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US" sz="1800">
                <a:solidFill>
                  <a:schemeClr val="dk1"/>
                </a:solidFill>
                <a:latin typeface="Calibri"/>
                <a:ea typeface="Calibri"/>
                <a:cs typeface="Calibri"/>
                <a:sym typeface="Calibri"/>
              </a:rPr>
              <a:t>Con OpenRefine podemos hacer modificaciones para moldear los datos y utilizarlos del modo que más se ajuste a las necesidades de nuestra aplicación (eliminado de columnas no interesantes en nuestro proyecto, cambio de formato…).</a:t>
            </a:r>
          </a:p>
        </p:txBody>
      </p:sp>
      <p:cxnSp>
        <p:nvCxnSpPr>
          <p:cNvPr id="211" name="Shape 211"/>
          <p:cNvCxnSpPr/>
          <p:nvPr/>
        </p:nvCxnSpPr>
        <p:spPr>
          <a:xfrm rot="10800000">
            <a:off x="6513400" y="2534584"/>
            <a:ext cx="2031600" cy="845400"/>
          </a:xfrm>
          <a:prstGeom prst="curvedConnector3">
            <a:avLst>
              <a:gd fmla="val -23724" name="adj1"/>
            </a:avLst>
          </a:prstGeom>
          <a:noFill/>
          <a:ln cap="flat" cmpd="sng" w="31750">
            <a:solidFill>
              <a:srgbClr val="FF0000"/>
            </a:solidFill>
            <a:prstDash val="solid"/>
            <a:round/>
            <a:headEnd len="med" w="med" type="none"/>
            <a:tailEnd len="lg" w="lg" type="triangle"/>
          </a:ln>
        </p:spPr>
      </p:cxnSp>
      <p:sp>
        <p:nvSpPr>
          <p:cNvPr id="212" name="Shape 212"/>
          <p:cNvSpPr/>
          <p:nvPr/>
        </p:nvSpPr>
        <p:spPr>
          <a:xfrm>
            <a:off x="4090737" y="2534653"/>
            <a:ext cx="1925052" cy="3545305"/>
          </a:xfrm>
          <a:prstGeom prst="rect">
            <a:avLst/>
          </a:prstGeom>
          <a:noFill/>
          <a:ln cap="flat" cmpd="sng" w="57150">
            <a:solidFill>
              <a:srgbClr val="FF0000"/>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Shape 217"/>
          <p:cNvSpPr txBox="1"/>
          <p:nvPr>
            <p:ph type="title"/>
          </p:nvPr>
        </p:nvSpPr>
        <p:spPr>
          <a:xfrm>
            <a:off x="2576175" y="414149"/>
            <a:ext cx="4332000" cy="619500"/>
          </a:xfrm>
          <a:prstGeom prst="rect">
            <a:avLst/>
          </a:prstGeom>
          <a:noFill/>
          <a:ln>
            <a:noFill/>
          </a:ln>
        </p:spPr>
        <p:txBody>
          <a:bodyPr anchorCtr="0" anchor="b" bIns="45700" lIns="91425" rIns="91425" wrap="square" tIns="45700">
            <a:noAutofit/>
          </a:bodyPr>
          <a:lstStyle/>
          <a:p>
            <a:pPr indent="-304800" lvl="0" marL="0" marR="0" rtl="0" algn="l">
              <a:lnSpc>
                <a:spcPct val="85000"/>
              </a:lnSpc>
              <a:spcBef>
                <a:spcPts val="0"/>
              </a:spcBef>
              <a:buClr>
                <a:srgbClr val="3F3F3F"/>
              </a:buClr>
              <a:buSzPts val="4800"/>
              <a:buFont typeface="Calibri"/>
              <a:buNone/>
            </a:pPr>
            <a:r>
              <a:rPr b="1" i="0" lang="en-US" sz="3600" u="none" cap="none" strike="noStrike">
                <a:solidFill>
                  <a:srgbClr val="3F3F3F"/>
                </a:solidFill>
                <a:latin typeface="Calibri"/>
                <a:ea typeface="Calibri"/>
                <a:cs typeface="Calibri"/>
                <a:sym typeface="Calibri"/>
              </a:rPr>
              <a:t>DATOS: Ontología</a:t>
            </a:r>
          </a:p>
        </p:txBody>
      </p:sp>
      <p:pic>
        <p:nvPicPr>
          <p:cNvPr id="218" name="Shape 218"/>
          <p:cNvPicPr preferRelativeResize="0"/>
          <p:nvPr/>
        </p:nvPicPr>
        <p:blipFill rotWithShape="1">
          <a:blip r:embed="rId3">
            <a:alphaModFix/>
          </a:blip>
          <a:srcRect b="0" l="0" r="0" t="0"/>
          <a:stretch/>
        </p:blipFill>
        <p:spPr>
          <a:xfrm>
            <a:off x="8277449" y="1711440"/>
            <a:ext cx="3688200" cy="3435110"/>
          </a:xfrm>
          <a:prstGeom prst="rect">
            <a:avLst/>
          </a:prstGeom>
          <a:noFill/>
          <a:ln>
            <a:noFill/>
          </a:ln>
        </p:spPr>
      </p:pic>
      <p:pic>
        <p:nvPicPr>
          <p:cNvPr id="219" name="Shape 219"/>
          <p:cNvPicPr preferRelativeResize="0"/>
          <p:nvPr/>
        </p:nvPicPr>
        <p:blipFill rotWithShape="1">
          <a:blip r:embed="rId4">
            <a:alphaModFix/>
          </a:blip>
          <a:srcRect b="0" l="0" r="0" t="0"/>
          <a:stretch/>
        </p:blipFill>
        <p:spPr>
          <a:xfrm>
            <a:off x="4397250" y="1677299"/>
            <a:ext cx="3780530" cy="3503400"/>
          </a:xfrm>
          <a:prstGeom prst="rect">
            <a:avLst/>
          </a:prstGeom>
          <a:noFill/>
          <a:ln>
            <a:noFill/>
          </a:ln>
        </p:spPr>
      </p:pic>
      <p:pic>
        <p:nvPicPr>
          <p:cNvPr id="220" name="Shape 220"/>
          <p:cNvPicPr preferRelativeResize="0"/>
          <p:nvPr/>
        </p:nvPicPr>
        <p:blipFill rotWithShape="1">
          <a:blip r:embed="rId5">
            <a:alphaModFix/>
          </a:blip>
          <a:srcRect b="0" l="0" r="0" t="0"/>
          <a:stretch/>
        </p:blipFill>
        <p:spPr>
          <a:xfrm>
            <a:off x="401050" y="1671750"/>
            <a:ext cx="3936925" cy="2921925"/>
          </a:xfrm>
          <a:prstGeom prst="rect">
            <a:avLst/>
          </a:prstGeom>
          <a:noFill/>
          <a:ln>
            <a:noFill/>
          </a:ln>
        </p:spPr>
      </p:pic>
      <p:sp>
        <p:nvSpPr>
          <p:cNvPr id="221" name="Shape 221"/>
          <p:cNvSpPr txBox="1"/>
          <p:nvPr>
            <p:ph idx="1" type="body"/>
          </p:nvPr>
        </p:nvSpPr>
        <p:spPr>
          <a:xfrm>
            <a:off x="1009787" y="5342068"/>
            <a:ext cx="10058400" cy="734400"/>
          </a:xfrm>
          <a:prstGeom prst="rect">
            <a:avLst/>
          </a:prstGeom>
          <a:noFill/>
          <a:ln>
            <a:noFill/>
          </a:ln>
        </p:spPr>
        <p:txBody>
          <a:bodyPr anchorCtr="0" anchor="t" bIns="45700" lIns="0" rIns="0" wrap="square" tIns="45700">
            <a:noAutofit/>
          </a:bodyPr>
          <a:lstStyle/>
          <a:p>
            <a:pPr indent="-91440" lvl="0" marL="91440" marR="0" rtl="0" algn="ctr">
              <a:lnSpc>
                <a:spcPct val="80000"/>
              </a:lnSpc>
              <a:spcBef>
                <a:spcPts val="0"/>
              </a:spcBef>
              <a:spcAft>
                <a:spcPts val="0"/>
              </a:spcAft>
              <a:buClr>
                <a:schemeClr val="accent1"/>
              </a:buClr>
              <a:buSzPts val="2400"/>
              <a:buFont typeface="Calibri"/>
              <a:buChar char=" "/>
            </a:pPr>
            <a:r>
              <a:rPr lang="en-US" sz="2400">
                <a:solidFill>
                  <a:schemeClr val="dk1"/>
                </a:solidFill>
                <a:latin typeface="Arial"/>
                <a:ea typeface="Arial"/>
                <a:cs typeface="Arial"/>
                <a:sym typeface="Arial"/>
              </a:rPr>
              <a:t>En la ontología realizamos la definición formal de tipos, propiedades, y relaciones entre entidades de nuestra aplicación (Realizada con Protegé)</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Shape 226"/>
          <p:cNvSpPr txBox="1"/>
          <p:nvPr>
            <p:ph type="title"/>
          </p:nvPr>
        </p:nvSpPr>
        <p:spPr>
          <a:xfrm>
            <a:off x="2592925" y="672236"/>
            <a:ext cx="8911687" cy="791331"/>
          </a:xfrm>
          <a:prstGeom prst="rect">
            <a:avLst/>
          </a:prstGeom>
          <a:noFill/>
          <a:ln>
            <a:noFill/>
          </a:ln>
        </p:spPr>
        <p:txBody>
          <a:bodyPr anchorCtr="0" anchor="b" bIns="45700" lIns="91425" rIns="91425" wrap="square" tIns="45700">
            <a:noAutofit/>
          </a:bodyPr>
          <a:lstStyle/>
          <a:p>
            <a:pPr indent="-304800" lvl="0" marL="0" marR="0" rtl="0" algn="l">
              <a:lnSpc>
                <a:spcPct val="85000"/>
              </a:lnSpc>
              <a:spcBef>
                <a:spcPts val="0"/>
              </a:spcBef>
              <a:buClr>
                <a:srgbClr val="3F3F3F"/>
              </a:buClr>
              <a:buSzPts val="4800"/>
              <a:buFont typeface="Calibri"/>
              <a:buNone/>
            </a:pPr>
            <a:r>
              <a:rPr b="1" i="0" lang="en-US" sz="4800" u="none" cap="none" strike="noStrike">
                <a:solidFill>
                  <a:srgbClr val="3F3F3F"/>
                </a:solidFill>
                <a:latin typeface="Calibri"/>
                <a:ea typeface="Calibri"/>
                <a:cs typeface="Calibri"/>
                <a:sym typeface="Calibri"/>
              </a:rPr>
              <a:t>ESTRUCTURA &amp; FUNCIONAMIENTO</a:t>
            </a:r>
          </a:p>
        </p:txBody>
      </p:sp>
      <p:sp>
        <p:nvSpPr>
          <p:cNvPr id="227" name="Shape 227"/>
          <p:cNvSpPr txBox="1"/>
          <p:nvPr>
            <p:ph idx="1" type="body"/>
          </p:nvPr>
        </p:nvSpPr>
        <p:spPr>
          <a:xfrm>
            <a:off x="1097280" y="1877818"/>
            <a:ext cx="10058400" cy="4023360"/>
          </a:xfrm>
          <a:prstGeom prst="rect">
            <a:avLst/>
          </a:prstGeom>
          <a:noFill/>
          <a:ln>
            <a:noFill/>
          </a:ln>
        </p:spPr>
        <p:txBody>
          <a:bodyPr anchorCtr="0" anchor="t" bIns="45700" lIns="0" rIns="0" wrap="square" tIns="45700">
            <a:noAutofit/>
          </a:bodyPr>
          <a:lstStyle/>
          <a:p>
            <a:pPr indent="-152400" lvl="0" marL="0" marR="0" rtl="0" algn="l">
              <a:lnSpc>
                <a:spcPct val="90000"/>
              </a:lnSpc>
              <a:spcBef>
                <a:spcPts val="0"/>
              </a:spcBef>
              <a:spcAft>
                <a:spcPts val="0"/>
              </a:spcAft>
              <a:buClr>
                <a:schemeClr val="accent1"/>
              </a:buClr>
              <a:buSzPts val="2400"/>
              <a:buFont typeface="Calibri"/>
              <a:buNone/>
            </a:pPr>
            <a:r>
              <a:t/>
            </a:r>
            <a:endParaRPr b="0" i="0" sz="2400" u="none" cap="none" strike="noStrike">
              <a:solidFill>
                <a:srgbClr val="3F3F3F"/>
              </a:solidFill>
              <a:latin typeface="Calibri"/>
              <a:ea typeface="Calibri"/>
              <a:cs typeface="Calibri"/>
              <a:sym typeface="Calibri"/>
            </a:endParaRPr>
          </a:p>
          <a:p>
            <a:pPr indent="-152400" lvl="0" marL="0" marR="0" rtl="0" algn="l">
              <a:lnSpc>
                <a:spcPct val="90000"/>
              </a:lnSpc>
              <a:spcBef>
                <a:spcPts val="1400"/>
              </a:spcBef>
              <a:spcAft>
                <a:spcPts val="0"/>
              </a:spcAft>
              <a:buClr>
                <a:schemeClr val="accent1"/>
              </a:buClr>
              <a:buSzPts val="2400"/>
              <a:buFont typeface="Calibri"/>
              <a:buNone/>
            </a:pPr>
            <a:r>
              <a:rPr b="0" i="0" lang="en-US" sz="2400" u="none" cap="none" strike="noStrike">
                <a:solidFill>
                  <a:srgbClr val="3F3F3F"/>
                </a:solidFill>
                <a:latin typeface="Calibri"/>
                <a:ea typeface="Calibri"/>
                <a:cs typeface="Calibri"/>
                <a:sym typeface="Calibri"/>
              </a:rPr>
              <a:t>La aplicación EduMadrid obtiene sus datos del dataset mencionado antes. </a:t>
            </a:r>
          </a:p>
          <a:p>
            <a:pPr indent="-152400" lvl="0" marL="0" marR="0" rtl="0" algn="l">
              <a:lnSpc>
                <a:spcPct val="90000"/>
              </a:lnSpc>
              <a:spcBef>
                <a:spcPts val="1400"/>
              </a:spcBef>
              <a:spcAft>
                <a:spcPts val="0"/>
              </a:spcAft>
              <a:buClr>
                <a:schemeClr val="accent1"/>
              </a:buClr>
              <a:buSzPts val="2400"/>
              <a:buFont typeface="Calibri"/>
              <a:buNone/>
            </a:pPr>
            <a:r>
              <a:rPr b="0" i="0" lang="en-US" sz="2400" u="none" cap="none" strike="noStrike">
                <a:solidFill>
                  <a:srgbClr val="3F3F3F"/>
                </a:solidFill>
                <a:latin typeface="Calibri"/>
                <a:ea typeface="Calibri"/>
                <a:cs typeface="Calibri"/>
                <a:sym typeface="Calibri"/>
              </a:rPr>
              <a:t>Usa elementos del rdf generado a partir del dataset, los barrios en concreto, para obtener información sobre los mismos en dbpedia y poder proporcionar más información relevante a los usuarios. </a:t>
            </a:r>
          </a:p>
          <a:p>
            <a:pPr indent="-152400" lvl="0" marL="0" marR="0" rtl="0" algn="l">
              <a:lnSpc>
                <a:spcPct val="90000"/>
              </a:lnSpc>
              <a:spcBef>
                <a:spcPts val="1400"/>
              </a:spcBef>
              <a:spcAft>
                <a:spcPts val="0"/>
              </a:spcAft>
              <a:buClr>
                <a:schemeClr val="accent1"/>
              </a:buClr>
              <a:buSzPts val="2400"/>
              <a:buFont typeface="Calibri"/>
              <a:buNone/>
            </a:pPr>
            <a:r>
              <a:rPr b="0" i="0" lang="en-US" sz="2400" u="none" cap="none" strike="noStrike">
                <a:solidFill>
                  <a:srgbClr val="3F3F3F"/>
                </a:solidFill>
                <a:latin typeface="Calibri"/>
                <a:ea typeface="Calibri"/>
                <a:cs typeface="Calibri"/>
                <a:sym typeface="Calibri"/>
              </a:rPr>
              <a:t>Creemos que este enlazado de datos proporciona a la herramienta un valor añadido que sólo con el dataset original no podríamos haber alcanzado.</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Shape 232"/>
          <p:cNvSpPr txBox="1"/>
          <p:nvPr>
            <p:ph type="title"/>
          </p:nvPr>
        </p:nvSpPr>
        <p:spPr>
          <a:xfrm>
            <a:off x="2592925" y="672236"/>
            <a:ext cx="8911687" cy="791331"/>
          </a:xfrm>
          <a:prstGeom prst="rect">
            <a:avLst/>
          </a:prstGeom>
          <a:noFill/>
          <a:ln>
            <a:noFill/>
          </a:ln>
        </p:spPr>
        <p:txBody>
          <a:bodyPr anchorCtr="0" anchor="b" bIns="45700" lIns="91425" rIns="91425" wrap="square" tIns="45700">
            <a:noAutofit/>
          </a:bodyPr>
          <a:lstStyle/>
          <a:p>
            <a:pPr indent="-304800" lvl="0" marL="0" marR="0" rtl="0" algn="l">
              <a:lnSpc>
                <a:spcPct val="85000"/>
              </a:lnSpc>
              <a:spcBef>
                <a:spcPts val="0"/>
              </a:spcBef>
              <a:buClr>
                <a:srgbClr val="3F3F3F"/>
              </a:buClr>
              <a:buSzPts val="4800"/>
              <a:buFont typeface="Calibri"/>
              <a:buNone/>
            </a:pPr>
            <a:r>
              <a:rPr b="1" i="0" lang="en-US" sz="4800" u="none" cap="none" strike="noStrike">
                <a:solidFill>
                  <a:srgbClr val="3F3F3F"/>
                </a:solidFill>
                <a:latin typeface="Calibri"/>
                <a:ea typeface="Calibri"/>
                <a:cs typeface="Calibri"/>
                <a:sym typeface="Calibri"/>
              </a:rPr>
              <a:t>ESTRUCTURA &amp; FUNCIONAMIENTO</a:t>
            </a:r>
          </a:p>
        </p:txBody>
      </p:sp>
      <p:sp>
        <p:nvSpPr>
          <p:cNvPr id="233" name="Shape 233"/>
          <p:cNvSpPr txBox="1"/>
          <p:nvPr>
            <p:ph idx="1" type="body"/>
          </p:nvPr>
        </p:nvSpPr>
        <p:spPr>
          <a:xfrm>
            <a:off x="1097280" y="1877818"/>
            <a:ext cx="10058400" cy="4023360"/>
          </a:xfrm>
          <a:prstGeom prst="rect">
            <a:avLst/>
          </a:prstGeom>
          <a:noFill/>
          <a:ln>
            <a:noFill/>
          </a:ln>
        </p:spPr>
        <p:txBody>
          <a:bodyPr anchorCtr="0" anchor="t" bIns="45700" lIns="0" rIns="0" wrap="square" tIns="45700">
            <a:noAutofit/>
          </a:bodyPr>
          <a:lstStyle/>
          <a:p>
            <a:pPr indent="-152400" lvl="0" marL="0" marR="0" rtl="0" algn="l">
              <a:lnSpc>
                <a:spcPct val="90000"/>
              </a:lnSpc>
              <a:spcBef>
                <a:spcPts val="0"/>
              </a:spcBef>
              <a:spcAft>
                <a:spcPts val="0"/>
              </a:spcAft>
              <a:buClr>
                <a:schemeClr val="accent1"/>
              </a:buClr>
              <a:buSzPts val="2400"/>
              <a:buFont typeface="Calibri"/>
              <a:buNone/>
            </a:pPr>
            <a:r>
              <a:t/>
            </a:r>
            <a:endParaRPr b="0" i="0" sz="2400" u="none" cap="none" strike="noStrike">
              <a:solidFill>
                <a:srgbClr val="3F3F3F"/>
              </a:solidFill>
              <a:latin typeface="Calibri"/>
              <a:ea typeface="Calibri"/>
              <a:cs typeface="Calibri"/>
              <a:sym typeface="Calibri"/>
            </a:endParaRPr>
          </a:p>
          <a:p>
            <a:pPr indent="-152400" lvl="0" marL="0" marR="0" rtl="0" algn="l">
              <a:lnSpc>
                <a:spcPct val="90000"/>
              </a:lnSpc>
              <a:spcBef>
                <a:spcPts val="1400"/>
              </a:spcBef>
              <a:spcAft>
                <a:spcPts val="0"/>
              </a:spcAft>
              <a:buClr>
                <a:schemeClr val="accent1"/>
              </a:buClr>
              <a:buSzPts val="2400"/>
              <a:buFont typeface="Calibri"/>
              <a:buNone/>
            </a:pPr>
            <a:r>
              <a:rPr b="0" i="0" lang="en-US" sz="2400" u="none" cap="none" strike="noStrike">
                <a:solidFill>
                  <a:srgbClr val="3F3F3F"/>
                </a:solidFill>
                <a:latin typeface="Calibri"/>
                <a:ea typeface="Calibri"/>
                <a:cs typeface="Calibri"/>
                <a:sym typeface="Calibri"/>
              </a:rPr>
              <a:t>El modelo y enlazado de los datos se realizó con las herramientas Grefine y Protege, dando lugar a los ficheros Ontology-updated.ttl y  Centros-de-Educacion.ttl, de los que se nutre nuestra herramienta para encontrar la información. </a:t>
            </a:r>
          </a:p>
          <a:p>
            <a:pPr indent="-152400" lvl="0" marL="0" marR="0" rtl="0" algn="l">
              <a:lnSpc>
                <a:spcPct val="90000"/>
              </a:lnSpc>
              <a:spcBef>
                <a:spcPts val="1400"/>
              </a:spcBef>
              <a:spcAft>
                <a:spcPts val="0"/>
              </a:spcAft>
              <a:buClr>
                <a:schemeClr val="accent1"/>
              </a:buClr>
              <a:buSzPts val="2400"/>
              <a:buFont typeface="Calibri"/>
              <a:buNone/>
            </a:pPr>
            <a:r>
              <a:rPr b="0" i="0" lang="en-US" sz="2400" u="none" cap="none" strike="noStrike">
                <a:solidFill>
                  <a:srgbClr val="3F3F3F"/>
                </a:solidFill>
                <a:latin typeface="Calibri"/>
                <a:ea typeface="Calibri"/>
                <a:cs typeface="Calibri"/>
                <a:sym typeface="Calibri"/>
              </a:rPr>
              <a:t>Por último, para ofrecer una funcionalidad completa, la aplicación realiza consultas SPARQL a dbpedia para obtener información relevante sobre los barrios en los que se encuentra cada centro.</a:t>
            </a:r>
          </a:p>
        </p:txBody>
      </p:sp>
    </p:spTree>
  </p:cSld>
  <p:clrMapOvr>
    <a:masterClrMapping/>
  </p:clrMapOvr>
</p:sld>
</file>

<file path=ppt/theme/theme1.xml><?xml version="1.0" encoding="utf-8"?>
<a:theme xmlns:a="http://schemas.openxmlformats.org/drawingml/2006/main" xmlns:r="http://schemas.openxmlformats.org/officeDocument/2006/relationships" name="Retrospección">
  <a:themeElements>
    <a:clrScheme name="Retrospección">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HDOfficeLightV0">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