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191-0233-44CF-A0D3-3E48921CF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Web semántica y </a:t>
            </a:r>
            <a:r>
              <a:rPr lang="es-ES" dirty="0" err="1"/>
              <a:t>linked</a:t>
            </a:r>
            <a:r>
              <a:rPr lang="es-ES" dirty="0"/>
              <a:t>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5B600-588E-4606-8B6A-DB810C542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 05</a:t>
            </a:r>
          </a:p>
        </p:txBody>
      </p:sp>
    </p:spTree>
    <p:extLst>
      <p:ext uri="{BB962C8B-B14F-4D97-AF65-F5344CB8AC3E}">
        <p14:creationId xmlns:p14="http://schemas.microsoft.com/office/powerpoint/2010/main" val="392817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1: Elección de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1FCE0-4A86-43CC-91BD-7CC959D7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</a:t>
            </a:r>
            <a:r>
              <a:rPr lang="es-ES" sz="2400" dirty="0" err="1"/>
              <a:t>dataset</a:t>
            </a:r>
            <a:r>
              <a:rPr lang="es-ES" sz="2400" dirty="0"/>
              <a:t> escogido contiene datos sobre farmacias</a:t>
            </a:r>
          </a:p>
          <a:p>
            <a:r>
              <a:rPr lang="es-ES" sz="2400" dirty="0"/>
              <a:t>Proporcionado por el ayuntamiento de Madrid</a:t>
            </a:r>
          </a:p>
          <a:p>
            <a:r>
              <a:rPr lang="es-ES" sz="2400" dirty="0"/>
              <a:t>Actualizaciones mensuales</a:t>
            </a:r>
          </a:p>
          <a:p>
            <a:r>
              <a:rPr lang="es-ES" sz="2400" dirty="0"/>
              <a:t>Licencia de uso comercial y no comercial</a:t>
            </a:r>
          </a:p>
        </p:txBody>
      </p:sp>
    </p:spTree>
    <p:extLst>
      <p:ext uri="{BB962C8B-B14F-4D97-AF65-F5344CB8AC3E}">
        <p14:creationId xmlns:p14="http://schemas.microsoft.com/office/powerpoint/2010/main" val="95869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2: Ontología</a:t>
            </a:r>
          </a:p>
        </p:txBody>
      </p:sp>
      <p:pic>
        <p:nvPicPr>
          <p:cNvPr id="4" name="Ontology.png">
            <a:extLst>
              <a:ext uri="{FF2B5EF4-FFF2-40B4-BE49-F238E27FC236}">
                <a16:creationId xmlns:a16="http://schemas.microsoft.com/office/drawing/2014/main" id="{5C693D56-A45E-4136-AF84-D2C39BB63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96357" y="2276166"/>
            <a:ext cx="7977645" cy="30914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4610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3: Estructura y corrección de los datos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7E555670-42ED-4390-A6C7-65BE336F8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81662"/>
            <a:ext cx="8596312" cy="31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4: Actualización ontología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6E31376-A674-4A3C-8C57-FB8ED6F76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1" y="2171635"/>
            <a:ext cx="6693244" cy="12573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629240-C034-4EA1-B5DA-734CAF2F6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1" y="4076701"/>
            <a:ext cx="6778287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7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Assignment</a:t>
            </a:r>
            <a:r>
              <a:rPr lang="es-ES" dirty="0"/>
              <a:t> 5: </a:t>
            </a:r>
            <a:r>
              <a:rPr lang="es-ES" dirty="0" err="1"/>
              <a:t>Linked</a:t>
            </a:r>
            <a:r>
              <a:rPr lang="es-ES" dirty="0"/>
              <a:t> RDF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1FCE0-4A86-43CC-91BD-7CC959D7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Añadimos Links de </a:t>
            </a:r>
            <a:r>
              <a:rPr lang="es-ES" sz="2400" dirty="0" err="1"/>
              <a:t>Dbpedia</a:t>
            </a:r>
            <a:r>
              <a:rPr lang="es-ES" sz="2400" dirty="0"/>
              <a:t> a las clases </a:t>
            </a:r>
            <a:r>
              <a:rPr lang="es-ES" sz="2400" dirty="0" err="1"/>
              <a:t>locality</a:t>
            </a:r>
            <a:r>
              <a:rPr lang="es-ES" sz="2400" dirty="0"/>
              <a:t> y </a:t>
            </a:r>
            <a:r>
              <a:rPr lang="es-ES" sz="2400" dirty="0" err="1"/>
              <a:t>district</a:t>
            </a:r>
            <a:r>
              <a:rPr lang="es-ES" sz="2400" dirty="0"/>
              <a:t> para poder enlazarlo a otros </a:t>
            </a:r>
            <a:r>
              <a:rPr lang="es-ES" sz="2400" dirty="0" err="1"/>
              <a:t>dataset</a:t>
            </a:r>
            <a:endParaRPr lang="es-ES" sz="2400" dirty="0"/>
          </a:p>
          <a:p>
            <a:r>
              <a:rPr lang="es-ES" sz="2400" dirty="0"/>
              <a:t>Para ello utilizamos </a:t>
            </a:r>
            <a:r>
              <a:rPr lang="es-ES" sz="2400" dirty="0" err="1"/>
              <a:t>LODrefine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1163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91537-476D-4A17-AA0A-36DDDFA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EB15E-204F-4C1A-AC33-28BC7B5A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200" dirty="0"/>
              <a:t>Buscador de farmacias a partir de su horario, localización, distrito, calle, si es farmacia de guardia, etc.</a:t>
            </a:r>
          </a:p>
          <a:p>
            <a:r>
              <a:rPr lang="es-ES" sz="2200" dirty="0"/>
              <a:t>Localizaciones de farmacias cercanas utilizando información del </a:t>
            </a:r>
            <a:r>
              <a:rPr lang="es-ES" sz="2200" dirty="0" err="1"/>
              <a:t>gps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962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111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Web semántica y linked data</vt:lpstr>
      <vt:lpstr>Assignment 1: Elección de dataset</vt:lpstr>
      <vt:lpstr>Assignment 2: Ontología</vt:lpstr>
      <vt:lpstr>Assignment 3: Estructura y corrección de los datos</vt:lpstr>
      <vt:lpstr>Assignment 4: Actualización ontología</vt:lpstr>
      <vt:lpstr>Assignment 5: Linked RDF</vt:lpstr>
      <vt:lpstr>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semántica y linked data</dc:title>
  <dc:creator>Gon Solís Rodríguez</dc:creator>
  <cp:lastModifiedBy>Gon Solís Rodríguez</cp:lastModifiedBy>
  <cp:revision>4</cp:revision>
  <dcterms:created xsi:type="dcterms:W3CDTF">2017-12-17T12:35:43Z</dcterms:created>
  <dcterms:modified xsi:type="dcterms:W3CDTF">2017-12-17T19:31:00Z</dcterms:modified>
</cp:coreProperties>
</file>